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Default Extension="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8" r:id="rId1"/>
  </p:sldMasterIdLst>
  <p:notesMasterIdLst>
    <p:notesMasterId r:id="rId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51435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1pPr>
    <a:lvl2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2pPr>
    <a:lvl3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3pPr>
    <a:lvl4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4pPr>
    <a:lvl5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5pPr>
    <a:lvl6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6pPr>
    <a:lvl7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7pPr>
    <a:lvl8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8pPr>
    <a:lvl9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 autoAdjust="0"/>
    <p:restoredTop sz="94660" autoAdjust="0"/>
  </p:normalViewPr>
  <p:slideViewPr>
    <p:cSldViewPr snapToGrid="0">
      <p:cViewPr varScale="1">
        <p:scale>
          <a:sx n="75" d="100"/>
          <a:sy n="75" d="100"/>
        </p:scale>
        <p:origin x="0" y="0"/>
      </p:cViewPr>
      <p:guideLst>
        <p:guide orient="horz" pos="1616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theme" Target="theme/theme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299" y="685800"/>
            <a:ext cx="6096075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9525" cmpd="sng" cap="flat">
            <a:solidFill>
              <a:srgbClr val="000000"/>
            </a:solidFill>
            <a:prstDash val="solid"/>
            <a:round/>
          </a:ln>
        </p:spPr>
      </p:sp>
      <p:sp>
        <p:nvSpPr>
          <p:cNvPr id="7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457200" indent="-298450">
              <a:spcBef>
                <a:spcPts val="0"/>
              </a:spcBef>
              <a:spcAft>
                <a:spcPts val="0"/>
              </a:spcAft>
              <a:buSzPts val="1100"/>
              <a:buFont typeface="Droid Sans" pitchFamily="0" charset="0"/>
              <a:buChar char="●"/>
            </a:pP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17265463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1pPr>
    <a:lvl2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2pPr>
    <a:lvl3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3pPr>
    <a:lvl4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4pPr>
    <a:lvl5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5pPr>
    <a:lvl6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6pPr>
    <a:lvl7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7pPr>
    <a:lvl8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8pPr>
    <a:lvl9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对象"/>
          <p:cNvSpPr>
            <a:spLocks noGrp="1" noChangeAspect="1"/>
          </p:cNvSpPr>
          <p:nvPr>
            <p:ph type="sldImg"/>
          </p:nvPr>
        </p:nvSpPr>
        <p:spPr>
          <a:xfrm rot="0">
            <a:off x="381000" y="685800"/>
            <a:ext cx="6096000" cy="34290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04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83719"/>
      </p:ext>
    </p:extLst>
  </p:cSld>
  <p:clrMapOvr>
    <a:masterClrMapping/>
  </p:clrMapOvr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124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372019"/>
      </p:ext>
    </p:extLst>
  </p:cSld>
  <p:clrMapOvr>
    <a:masterClrMapping/>
  </p:clrMapOvr>
</p:notes>
</file>

<file path=ppt/notesSlides/notesSlide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145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33911"/>
      </p:ext>
    </p:extLst>
  </p:cSld>
  <p:clrMapOvr>
    <a:masterClrMapping/>
  </p:clrMapOvr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164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353287"/>
      </p:ext>
    </p:extLst>
  </p:cSld>
  <p:clrMapOvr>
    <a:masterClrMapping/>
  </p:clrMapOvr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192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041431"/>
      </p:ext>
    </p:extLst>
  </p:cSld>
  <p:clrMapOvr>
    <a:masterClrMapping/>
  </p:clrMapOvr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215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214966"/>
      </p:ext>
    </p:extLst>
  </p:cSld>
  <p:clrMapOvr>
    <a:masterClrMapping/>
  </p:clrMapOvr>
</p:notes>
</file>

<file path=ppt/notesSlides/notesSlide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259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65349"/>
      </p:ext>
    </p:extLst>
  </p:cSld>
  <p:clrMapOvr>
    <a:masterClrMapping/>
  </p:clrMapOvr>
</p:notes>
</file>

<file path=ppt/notesSlides/notesSlide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289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1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1.jpg"/><Relationship Id="rId4" Type="http://schemas.openxmlformats.org/officeDocument/2006/relationships/image" Target="../media/1.jpg"/><Relationship Id="rId5" Type="http://schemas.openxmlformats.org/officeDocument/2006/relationships/image" Target="../media/1.jpg"/><Relationship Id="rId6" Type="http://schemas.openxmlformats.org/officeDocument/2006/relationships/image" Target="../media/1.jpg"/><Relationship Id="rId7" Type="http://schemas.openxmlformats.org/officeDocument/2006/relationships/image" Target="../media/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1.jpg"/><Relationship Id="rId4" Type="http://schemas.openxmlformats.org/officeDocument/2006/relationships/image" Target="../media/1.jpg"/><Relationship Id="rId5" Type="http://schemas.openxmlformats.org/officeDocument/2006/relationships/image" Target="../media/1.jpg"/><Relationship Id="rId6" Type="http://schemas.openxmlformats.org/officeDocument/2006/relationships/image" Target="../media/1.jpg"/><Relationship Id="rId7" Type="http://schemas.openxmlformats.org/officeDocument/2006/relationships/image" Target="../media/1.jpg"/><Relationship Id="rId8" Type="http://schemas.openxmlformats.org/officeDocument/2006/relationships/image" Target="../media/1.jpg"/><Relationship Id="rId9" Type="http://schemas.openxmlformats.org/officeDocument/2006/relationships/image" Target="../media/1.jpg"/><Relationship Id="rId10" Type="http://schemas.openxmlformats.org/officeDocument/2006/relationships/image" Target="../media/1.jpg"/><Relationship Id="rId11" Type="http://schemas.openxmlformats.org/officeDocument/2006/relationships/image" Target="../media/1.jpg"/><Relationship Id="rId12" Type="http://schemas.openxmlformats.org/officeDocument/2006/relationships/image" Target="../media/1.jpg"/><Relationship Id="rId13" Type="http://schemas.openxmlformats.org/officeDocument/2006/relationships/image" Target="../media/1.jpg"/><Relationship Id="rId14" Type="http://schemas.openxmlformats.org/officeDocument/2006/relationships/image" Target="../media/1.jpg"/><Relationship Id="rId15" Type="http://schemas.openxmlformats.org/officeDocument/2006/relationships/image" Target="../media/1.jpg"/><Relationship Id="rId16" Type="http://schemas.openxmlformats.org/officeDocument/2006/relationships/image" Target="../media/1.jpg"/><Relationship Id="rId17" Type="http://schemas.openxmlformats.org/officeDocument/2006/relationships/image" Target="../media/1.jpg"/><Relationship Id="rId18" Type="http://schemas.openxmlformats.org/officeDocument/2006/relationships/image" Target="../media/1.jpg"/><Relationship Id="rId19" Type="http://schemas.openxmlformats.org/officeDocument/2006/relationships/image" Target="../media/1.jpg"/><Relationship Id="rId20" Type="http://schemas.openxmlformats.org/officeDocument/2006/relationships/image" Target="../media/1.jpg"/><Relationship Id="rId21" Type="http://schemas.openxmlformats.org/officeDocument/2006/relationships/image" Target="../media/1.jpg"/><Relationship Id="rId22" Type="http://schemas.openxmlformats.org/officeDocument/2006/relationships/image" Target="../media/1.jpg"/><Relationship Id="rId23" Type="http://schemas.openxmlformats.org/officeDocument/2006/relationships/image" Target="../media/1.jpg"/><Relationship Id="rId24" Type="http://schemas.openxmlformats.org/officeDocument/2006/relationships/image" Target="../media/1.jpg"/><Relationship Id="rId25" Type="http://schemas.openxmlformats.org/officeDocument/2006/relationships/image" Target="../media/1.jpg"/><Relationship Id="rId26" Type="http://schemas.openxmlformats.org/officeDocument/2006/relationships/image" Target="../media/1.jpg"/><Relationship Id="rId27" Type="http://schemas.openxmlformats.org/officeDocument/2006/relationships/image" Target="../media/1.jpg"/><Relationship Id="rId28" Type="http://schemas.openxmlformats.org/officeDocument/2006/relationships/image" Target="../media/1.jpg"/><Relationship Id="rId29" Type="http://schemas.openxmlformats.org/officeDocument/2006/relationships/image" Target="../media/1.jpg"/><Relationship Id="rId30" Type="http://schemas.openxmlformats.org/officeDocument/2006/relationships/image" Target="../media/1.jpg"/><Relationship Id="rId31" Type="http://schemas.openxmlformats.org/officeDocument/2006/relationships/image" Target="../media/1.jpg"/><Relationship Id="rId32" Type="http://schemas.openxmlformats.org/officeDocument/2006/relationships/image" Target="../media/1.jpg"/><Relationship Id="rId33" Type="http://schemas.openxmlformats.org/officeDocument/2006/relationships/image" Target="../media/1.jpg"/><Relationship Id="rId34" Type="http://schemas.openxmlformats.org/officeDocument/2006/relationships/image" Target="../media/1.jpg"/><Relationship Id="rId35" Type="http://schemas.openxmlformats.org/officeDocument/2006/relationships/image" Target="../media/1.jpg"/><Relationship Id="rId36" Type="http://schemas.openxmlformats.org/officeDocument/2006/relationships/image" Target="../media/1.jpg"/><Relationship Id="rId37" Type="http://schemas.openxmlformats.org/officeDocument/2006/relationships/image" Target="../media/1.jpg"/><Relationship Id="rId38" Type="http://schemas.openxmlformats.org/officeDocument/2006/relationships/image" Target="../media/1.jpg"/><Relationship Id="rId39" Type="http://schemas.openxmlformats.org/officeDocument/2006/relationships/image" Target="../media/1.jpg"/><Relationship Id="rId40" Type="http://schemas.openxmlformats.org/officeDocument/2006/relationships/image" Target="../media/1.jpg"/><Relationship Id="rId41" Type="http://schemas.openxmlformats.org/officeDocument/2006/relationships/image" Target="../media/1.jpg"/><Relationship Id="rId42" Type="http://schemas.openxmlformats.org/officeDocument/2006/relationships/image" Target="../media/1.jpg"/><Relationship Id="rId43" Type="http://schemas.openxmlformats.org/officeDocument/2006/relationships/image" Target="../media/1.jpg"/><Relationship Id="rId44" Type="http://schemas.openxmlformats.org/officeDocument/2006/relationships/image" Target="../media/1.jpg"/><Relationship Id="rId45" Type="http://schemas.openxmlformats.org/officeDocument/2006/relationships/image" Target="../media/1.jpg"/><Relationship Id="rId46" Type="http://schemas.openxmlformats.org/officeDocument/2006/relationships/image" Target="../media/1.jpg"/><Relationship Id="rId47" Type="http://schemas.openxmlformats.org/officeDocument/2006/relationships/image" Target="../media/1.jpg"/><Relationship Id="rId48" Type="http://schemas.openxmlformats.org/officeDocument/2006/relationships/image" Target="../media/1.jpg"/><Relationship Id="rId49" Type="http://schemas.openxmlformats.org/officeDocument/2006/relationships/image" Target="../media/1.jpg"/><Relationship Id="rId50" Type="http://schemas.openxmlformats.org/officeDocument/2006/relationships/image" Target="../media/1.jpg"/><Relationship Id="rId51" Type="http://schemas.openxmlformats.org/officeDocument/2006/relationships/image" Target="../media/1.jpg"/><Relationship Id="rId52" Type="http://schemas.openxmlformats.org/officeDocument/2006/relationships/image" Target="../media/1.jpg"/><Relationship Id="rId53" Type="http://schemas.openxmlformats.org/officeDocument/2006/relationships/image" Target="../media/1.jpg"/><Relationship Id="rId54" Type="http://schemas.openxmlformats.org/officeDocument/2006/relationships/image" Target="../media/1.jpg"/><Relationship Id="rId55" Type="http://schemas.openxmlformats.org/officeDocument/2006/relationships/image" Target="../media/1.jpg"/><Relationship Id="rId56" Type="http://schemas.openxmlformats.org/officeDocument/2006/relationships/image" Target="../media/1.jpg"/><Relationship Id="rId57" Type="http://schemas.openxmlformats.org/officeDocument/2006/relationships/image" Target="../media/1.jpg"/><Relationship Id="rId58" Type="http://schemas.openxmlformats.org/officeDocument/2006/relationships/image" Target="../media/1.jpg"/><Relationship Id="rId59" Type="http://schemas.openxmlformats.org/officeDocument/2006/relationships/image" Target="../media/1.jpg"/><Relationship Id="rId60" Type="http://schemas.openxmlformats.org/officeDocument/2006/relationships/image" Target="../media/1.jpg"/><Relationship Id="rId61" Type="http://schemas.openxmlformats.org/officeDocument/2006/relationships/image" Target="../media/1.jpg"/><Relationship Id="rId62" Type="http://schemas.openxmlformats.org/officeDocument/2006/relationships/image" Target="../media/1.jpg"/><Relationship Id="rId63" Type="http://schemas.openxmlformats.org/officeDocument/2006/relationships/image" Target="../media/1.jpg"/><Relationship Id="rId64" Type="http://schemas.openxmlformats.org/officeDocument/2006/relationships/image" Target="../media/1.jpg"/><Relationship Id="rId65" Type="http://schemas.openxmlformats.org/officeDocument/2006/relationships/image" Target="../media/1.jpg"/><Relationship Id="rId66" Type="http://schemas.openxmlformats.org/officeDocument/2006/relationships/image" Target="../media/1.jpg"/><Relationship Id="rId67" Type="http://schemas.openxmlformats.org/officeDocument/2006/relationships/image" Target="../media/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1.jpg"/><Relationship Id="rId4" Type="http://schemas.openxmlformats.org/officeDocument/2006/relationships/image" Target="../media/1.jpg"/><Relationship Id="rId5" Type="http://schemas.openxmlformats.org/officeDocument/2006/relationships/image" Target="../media/1.jpg"/><Relationship Id="rId6" Type="http://schemas.openxmlformats.org/officeDocument/2006/relationships/image" Target="../media/1.jpg"/><Relationship Id="rId7" Type="http://schemas.openxmlformats.org/officeDocument/2006/relationships/image" Target="../media/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1.jpg"/><Relationship Id="rId4" Type="http://schemas.openxmlformats.org/officeDocument/2006/relationships/image" Target="../media/1.jpg"/><Relationship Id="rId5" Type="http://schemas.openxmlformats.org/officeDocument/2006/relationships/image" Target="../media/1.jpg"/><Relationship Id="rId6" Type="http://schemas.openxmlformats.org/officeDocument/2006/relationships/image" Target="../media/1.jpg"/><Relationship Id="rId7" Type="http://schemas.openxmlformats.org/officeDocument/2006/relationships/image" Target="../media/1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1.jpg"/><Relationship Id="rId4" Type="http://schemas.openxmlformats.org/officeDocument/2006/relationships/image" Target="../media/1.jpg"/><Relationship Id="rId5" Type="http://schemas.openxmlformats.org/officeDocument/2006/relationships/image" Target="../media/1.jpg"/><Relationship Id="rId6" Type="http://schemas.openxmlformats.org/officeDocument/2006/relationships/image" Target="../media/1.jpg"/><Relationship Id="rId7" Type="http://schemas.openxmlformats.org/officeDocument/2006/relationships/image" Target="../media/1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1.jpg"/><Relationship Id="rId4" Type="http://schemas.openxmlformats.org/officeDocument/2006/relationships/image" Target="../media/1.jpg"/><Relationship Id="rId5" Type="http://schemas.openxmlformats.org/officeDocument/2006/relationships/image" Target="../media/1.jpg"/><Relationship Id="rId6" Type="http://schemas.openxmlformats.org/officeDocument/2006/relationships/image" Target="../media/1.jpg"/><Relationship Id="rId7" Type="http://schemas.openxmlformats.org/officeDocument/2006/relationships/image" Target="../media/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1.jpg"/><Relationship Id="rId4" Type="http://schemas.openxmlformats.org/officeDocument/2006/relationships/image" Target="../media/1.jpg"/><Relationship Id="rId5" Type="http://schemas.openxmlformats.org/officeDocument/2006/relationships/image" Target="../media/1.jpg"/><Relationship Id="rId6" Type="http://schemas.openxmlformats.org/officeDocument/2006/relationships/image" Target="../media/1.jpg"/><Relationship Id="rId7" Type="http://schemas.openxmlformats.org/officeDocument/2006/relationships/image" Target="../media/1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1.jpg"/><Relationship Id="rId4" Type="http://schemas.openxmlformats.org/officeDocument/2006/relationships/image" Target="../media/1.jpg"/><Relationship Id="rId5" Type="http://schemas.openxmlformats.org/officeDocument/2006/relationships/image" Target="../media/1.jpg"/><Relationship Id="rId6" Type="http://schemas.openxmlformats.org/officeDocument/2006/relationships/image" Target="../media/1.jpg"/><Relationship Id="rId7" Type="http://schemas.openxmlformats.org/officeDocument/2006/relationships/image" Target="../media/1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1.jpg"/><Relationship Id="rId4" Type="http://schemas.openxmlformats.org/officeDocument/2006/relationships/image" Target="../media/1.jpg"/><Relationship Id="rId5" Type="http://schemas.openxmlformats.org/officeDocument/2006/relationships/image" Target="../media/1.jpg"/><Relationship Id="rId6" Type="http://schemas.openxmlformats.org/officeDocument/2006/relationships/image" Target="../media/1.jpg"/><Relationship Id="rId7" Type="http://schemas.openxmlformats.org/officeDocument/2006/relationships/image" Target="../media/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1.jpg"/><Relationship Id="rId4" Type="http://schemas.openxmlformats.org/officeDocument/2006/relationships/image" Target="../media/1.jpg"/><Relationship Id="rId5" Type="http://schemas.openxmlformats.org/officeDocument/2006/relationships/image" Target="../media/1.jpg"/><Relationship Id="rId6" Type="http://schemas.openxmlformats.org/officeDocument/2006/relationships/image" Target="../media/1.jpg"/><Relationship Id="rId7" Type="http://schemas.openxmlformats.org/officeDocument/2006/relationships/image" Target="../media/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showMasterSp="0" type="title" preserve="1">
  <p:cSld name="标题幻灯片">
    <p:bg>
      <p:bgPr>
        <a:gradFill xmlns:a="http://schemas.openxmlformats.org/drawingml/2006/main"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05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  <p:sp>
        <p:nvSpPr>
          <p:cNvPr id="106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-169350">
            <a:off x="494938" y="256271"/>
            <a:ext cx="8346524" cy="4623012"/>
          </a:xfrm>
          <a:prstGeom xmlns:a="http://schemas.openxmlformats.org/drawingml/2006/main" prst="rect"/>
          <a:solidFill xmlns:a="http://schemas.openxmlformats.org/drawingml/2006/main">
            <a:srgbClr val="F1F1F1"/>
          </a:solidFill>
          <a:ln xmlns:a="http://schemas.openxmlformats.org/drawingml/2006/main" w="12700" cmpd="sng" cap="flat">
            <a:solidFill>
              <a:srgbClr val="7F7F7F"/>
            </a:solidFill>
            <a:prstDash val="solid"/>
            <a:miter/>
          </a:ln>
        </p:spPr>
      </p:sp>
      <p:sp>
        <p:nvSpPr>
          <p:cNvPr id="107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697270" y="312853"/>
            <a:ext cx="8347499" cy="46227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22225" cmpd="sng" cap="flat">
            <a:solidFill>
              <a:srgbClr val="C48F7B"/>
            </a:solidFill>
            <a:prstDash val="solid"/>
            <a:miter/>
          </a:ln>
        </p:spPr>
      </p:sp>
      <p:grpSp>
        <p:nvGrpSpPr>
          <p:cNvPr id="114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7777570" y="0"/>
            <a:ext cx="971089" cy="5134584"/>
            <a:chOff x="7777570" y="0"/>
            <a:chExt cx="971089" cy="5134584"/>
          </a:xfrm>
        </p:grpSpPr>
        <p:pic>
          <p:nvPicPr>
            <p:cNvPr id="10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783560" y="0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0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781639" y="962045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1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779492" y="1880841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1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777570" y="2842886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1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783560" y="3802268"/>
              <a:ext cx="963716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1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784943" y="4761651"/>
              <a:ext cx="963716" cy="37293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sp>
        <p:nvSpPr>
          <p:cNvPr id="115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243188">
            <a:off x="957008" y="260081"/>
            <a:ext cx="7049931" cy="4821507"/>
          </a:xfrm>
          <a:prstGeom xmlns:a="http://schemas.openxmlformats.org/drawingml/2006/main" prst="rect"/>
          <a:solidFill xmlns:a="http://schemas.openxmlformats.org/drawingml/2006/main">
            <a:srgbClr val="DAAFB0">
              <a:alpha val="62000"/>
            </a:srgbClr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116" name="文本框"/>
          <p:cNvSpPr>
            <a:spLocks xmlns:a="http://schemas.openxmlformats.org/drawingml/2006/main" noGrp="1"/>
          </p:cNvSpPr>
          <p:nvPr>
            <p:ph type="ctrTitle"/>
          </p:nvPr>
        </p:nvSpPr>
        <p:spPr>
          <a:xfrm xmlns:a="http://schemas.openxmlformats.org/drawingml/2006/main" rot="0">
            <a:off x="311707" y="744575"/>
            <a:ext cx="8520600" cy="2052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b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52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  <p:sp>
        <p:nvSpPr>
          <p:cNvPr id="117" name="文本框"/>
          <p:cNvSpPr>
            <a:spLocks xmlns:a="http://schemas.openxmlformats.org/drawingml/2006/main" noGrp="1"/>
          </p:cNvSpPr>
          <p:nvPr>
            <p:ph type="subTitle" idx="1"/>
          </p:nvPr>
        </p:nvSpPr>
        <p:spPr>
          <a:xfrm xmlns:a="http://schemas.openxmlformats.org/drawingml/2006/main" rot="0">
            <a:off x="311700" y="2834125"/>
            <a:ext cx="8520600" cy="792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8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  <p:sp>
        <p:nvSpPr>
          <p:cNvPr id="118" name="文本框"/>
          <p:cNvSpPr>
            <a:spLocks xmlns:a="http://schemas.openxmlformats.org/drawingml/2006/main" noGrp="1"/>
          </p:cNvSpPr>
          <p:nvPr>
            <p:ph type="sldNum"/>
          </p:nvPr>
        </p:nvSpPr>
        <p:spPr>
          <a:xfrm xmlns:a="http://schemas.openxmlformats.org/drawingml/2006/main" rot="0">
            <a:off x="8472458" y="4663217"/>
            <a:ext cx="548700" cy="393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000" b="0" i="0" u="none" strike="noStrike" kern="0" cap="none" spc="0" baseline="0">
                <a:solidFill>
                  <a:srgbClr val="595959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&lt;#&gt;</a:t>
            </a:fld>
            <a:endParaRPr lang="zh-CN" altLang="en-US" sz="1000" b="0" i="0" u="none" strike="noStrike" kern="0" cap="none" spc="0" baseline="0">
              <a:solidFill>
                <a:srgbClr val="595959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sp>
        <p:nvSpPr>
          <p:cNvPr id="119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353745"/>
      </p:ext>
    </p:extLst>
  </p:cSld>
  <p:clrMapOvr>
    <a:masterClrMapping xmlns:a="http://schemas.openxmlformats.org/drawingml/2006/main"/>
  </p:clrMapOvr>
</p:sldLayout>
</file>

<file path=ppt/slideLayouts/slideLayout10.xml><?xml version="1.0" encoding="utf-8"?>
<p:sldLayout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/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724967"/>
      </p:ext>
    </p:extLst>
  </p:cSld>
  <p:clrMapOvr>
    <a:masterClrMapping xmlns:a="http://schemas.openxmlformats.org/drawingml/2006/main"/>
  </p:clrMapOvr>
</p:sldLayout>
</file>

<file path=ppt/slideLayouts/slideLayout11.xml><?xml version="1.0" encoding="utf-8"?>
<p:sldLayout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 orient="vert"/>
          </p:nvPr>
        </p:nvSpPr>
        <p:spPr>
          <a:xfrm xmlns:a="http://schemas.openxmlformats.org/drawingml/2006/main">
            <a:off x="6629400" y="274638"/>
            <a:ext cx="20574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>
          <a:xfrm xmlns:a="http://schemas.openxmlformats.org/drawingml/2006/main">
            <a:off x="457200" y="274638"/>
            <a:ext cx="60198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927628"/>
      </p:ext>
    </p:extLst>
  </p:cSld>
  <p:clrMapOvr>
    <a:masterClrMapping xmlns:a="http://schemas.openxmlformats.org/drawingml/2006/main"/>
  </p:clrMapOvr>
</p:sldLayout>
</file>

<file path=ppt/slideLayouts/slideLayout12.xml><?xml version="1.0" encoding="utf-8"?>
<p:sldLayout xmlns:p="http://schemas.openxmlformats.org/presentationml/2006/main" showMasterSp="0" preserve="1">
  <p:cSld name="自定义版式">
    <p:bg>
      <p:bgPr>
        <a:gradFill xmlns:a="http://schemas.openxmlformats.org/drawingml/2006/main"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8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40" tIns="45720" rIns="91440" bIns="45720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  <p:grpSp>
        <p:nvGrpSpPr>
          <p:cNvPr id="15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-4" y="4463"/>
            <a:ext cx="971089" cy="5134583"/>
            <a:chOff x="-4" y="4463"/>
            <a:chExt cx="971089" cy="5134583"/>
          </a:xfrm>
        </p:grpSpPr>
        <p:pic>
          <p:nvPicPr>
            <p:cNvPr id="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985" y="4463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4063" y="966508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1916" y="1885304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-4" y="2847349"/>
              <a:ext cx="963716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985" y="3806731"/>
              <a:ext cx="963716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4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369" y="4766114"/>
              <a:ext cx="963716" cy="372932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grpSp>
        <p:nvGrpSpPr>
          <p:cNvPr id="22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894869" y="4463"/>
            <a:ext cx="971090" cy="5134583"/>
            <a:chOff x="894869" y="4463"/>
            <a:chExt cx="971090" cy="5134583"/>
          </a:xfrm>
        </p:grpSpPr>
        <p:pic>
          <p:nvPicPr>
            <p:cNvPr id="16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8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900860" y="4463"/>
              <a:ext cx="963715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7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9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98939" y="966508"/>
              <a:ext cx="963715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10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96792" y="1885304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11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94869" y="2847349"/>
              <a:ext cx="963715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1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900860" y="3806731"/>
              <a:ext cx="963715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13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902244" y="4766114"/>
              <a:ext cx="963715" cy="372932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grpSp>
        <p:nvGrpSpPr>
          <p:cNvPr id="29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1789745" y="4450"/>
            <a:ext cx="971089" cy="5134584"/>
            <a:chOff x="1789745" y="4450"/>
            <a:chExt cx="971089" cy="5134584"/>
          </a:xfrm>
        </p:grpSpPr>
        <p:pic>
          <p:nvPicPr>
            <p:cNvPr id="2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1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1795735" y="4450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4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1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1793812" y="966495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5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1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1791666" y="1885290"/>
              <a:ext cx="963716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6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17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1789745" y="2847336"/>
              <a:ext cx="963715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7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18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1795735" y="3806719"/>
              <a:ext cx="963716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19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1797119" y="4766101"/>
              <a:ext cx="963715" cy="37293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grpSp>
        <p:nvGrpSpPr>
          <p:cNvPr id="36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2684620" y="4450"/>
            <a:ext cx="971088" cy="5134584"/>
            <a:chOff x="2684620" y="4450"/>
            <a:chExt cx="971088" cy="5134584"/>
          </a:xfrm>
        </p:grpSpPr>
        <p:pic>
          <p:nvPicPr>
            <p:cNvPr id="3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0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2690610" y="4450"/>
              <a:ext cx="963715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3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1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2688688" y="966495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3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2686541" y="1885290"/>
              <a:ext cx="963716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3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2684620" y="2847336"/>
              <a:ext cx="963715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34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2690610" y="3806719"/>
              <a:ext cx="963715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35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5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2691994" y="4766101"/>
              <a:ext cx="963714" cy="37293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grpSp>
        <p:nvGrpSpPr>
          <p:cNvPr id="43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3579494" y="4475"/>
            <a:ext cx="971091" cy="5134585"/>
            <a:chOff x="3579494" y="4475"/>
            <a:chExt cx="971091" cy="5134585"/>
          </a:xfrm>
        </p:grpSpPr>
        <p:pic>
          <p:nvPicPr>
            <p:cNvPr id="37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3585485" y="4475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3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7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3583564" y="966520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3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8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3581417" y="1885316"/>
              <a:ext cx="963716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4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9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3579494" y="2847361"/>
              <a:ext cx="963716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4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0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3585485" y="3806744"/>
              <a:ext cx="963716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4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1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3586869" y="4766127"/>
              <a:ext cx="963716" cy="37293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grpSp>
        <p:nvGrpSpPr>
          <p:cNvPr id="50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4474370" y="4475"/>
            <a:ext cx="971090" cy="5134585"/>
            <a:chOff x="4474370" y="4475"/>
            <a:chExt cx="971090" cy="5134585"/>
          </a:xfrm>
        </p:grpSpPr>
        <p:pic>
          <p:nvPicPr>
            <p:cNvPr id="44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4480360" y="4475"/>
              <a:ext cx="963714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45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4478438" y="966520"/>
              <a:ext cx="963715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46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4476292" y="1885316"/>
              <a:ext cx="963716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47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4474370" y="2847361"/>
              <a:ext cx="963715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4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4480360" y="3806744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4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4481744" y="4766127"/>
              <a:ext cx="963716" cy="37293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grpSp>
        <p:nvGrpSpPr>
          <p:cNvPr id="57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5369246" y="4463"/>
            <a:ext cx="971087" cy="5134583"/>
            <a:chOff x="5369246" y="4463"/>
            <a:chExt cx="971087" cy="5134583"/>
          </a:xfrm>
        </p:grpSpPr>
        <p:pic>
          <p:nvPicPr>
            <p:cNvPr id="5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8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375235" y="4463"/>
              <a:ext cx="963714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5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9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373314" y="966508"/>
              <a:ext cx="963714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5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0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371167" y="1885304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54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1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369246" y="2847349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55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375235" y="3806731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56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3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376619" y="4766114"/>
              <a:ext cx="963714" cy="372932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grpSp>
        <p:nvGrpSpPr>
          <p:cNvPr id="64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6264120" y="4463"/>
            <a:ext cx="971088" cy="5134583"/>
            <a:chOff x="6264120" y="4463"/>
            <a:chExt cx="971088" cy="5134583"/>
          </a:xfrm>
        </p:grpSpPr>
        <p:pic>
          <p:nvPicPr>
            <p:cNvPr id="5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270110" y="4463"/>
              <a:ext cx="963714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5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268189" y="966508"/>
              <a:ext cx="963714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6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266039" y="1885304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6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7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264120" y="2847349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6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8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270110" y="3806731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6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9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271494" y="4766114"/>
              <a:ext cx="963714" cy="372932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grpSp>
        <p:nvGrpSpPr>
          <p:cNvPr id="71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6966346" y="4463"/>
            <a:ext cx="971088" cy="5134583"/>
            <a:chOff x="6966346" y="4463"/>
            <a:chExt cx="971088" cy="5134583"/>
          </a:xfrm>
        </p:grpSpPr>
        <p:pic>
          <p:nvPicPr>
            <p:cNvPr id="65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0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972335" y="4463"/>
              <a:ext cx="963714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66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1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970414" y="966508"/>
              <a:ext cx="963714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67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968267" y="1885304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6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966346" y="2847349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6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972335" y="3806731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7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5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6973720" y="4766114"/>
              <a:ext cx="963714" cy="372932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grpSp>
        <p:nvGrpSpPr>
          <p:cNvPr id="78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8172920" y="-11"/>
            <a:ext cx="971088" cy="5134582"/>
            <a:chOff x="8172920" y="-11"/>
            <a:chExt cx="971088" cy="5134582"/>
          </a:xfrm>
        </p:grpSpPr>
        <p:pic>
          <p:nvPicPr>
            <p:cNvPr id="7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178909" y="-11"/>
              <a:ext cx="963714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7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7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176988" y="962033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74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8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174842" y="1880827"/>
              <a:ext cx="963716" cy="96204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75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9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172920" y="2842874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76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0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178909" y="3802256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77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1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180294" y="4761639"/>
              <a:ext cx="963714" cy="372932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grpSp>
        <p:nvGrpSpPr>
          <p:cNvPr id="85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7861220" y="4463"/>
            <a:ext cx="971087" cy="5134583"/>
            <a:chOff x="7861220" y="4463"/>
            <a:chExt cx="971087" cy="5134583"/>
          </a:xfrm>
        </p:grpSpPr>
        <p:pic>
          <p:nvPicPr>
            <p:cNvPr id="7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867210" y="4463"/>
              <a:ext cx="963714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8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865289" y="966508"/>
              <a:ext cx="963714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8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863142" y="1885304"/>
              <a:ext cx="963716" cy="96204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8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861220" y="2847349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8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867210" y="3806731"/>
              <a:ext cx="963714" cy="9620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84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868593" y="4766114"/>
              <a:ext cx="963714" cy="372932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sp>
        <p:nvSpPr>
          <p:cNvPr id="86" name="文本框"/>
          <p:cNvSpPr>
            <a:spLocks xmlns:a="http://schemas.openxmlformats.org/drawingml/2006/main" noGrp="1"/>
          </p:cNvSpPr>
          <p:nvPr>
            <p:ph type="sldNum"/>
          </p:nvPr>
        </p:nvSpPr>
        <p:spPr>
          <a:xfrm xmlns:a="http://schemas.openxmlformats.org/drawingml/2006/main" rot="0">
            <a:off x="8472458" y="4663217"/>
            <a:ext cx="548700" cy="393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r">
              <a:spcBef>
                <a:spcPts val="0"/>
              </a:spcBef>
              <a:spcAft>
                <a:spcPts val="0"/>
              </a:spcAft>
            </a:pPr>
            <a:fld id="{CAD2D6BD-DE1B-4B5F-8B41-2702339687B9}" type="slidenum">
              <a:rPr lang="en-US" altLang="zh-CN" sz="1000" b="0" i="0" u="none" strike="noStrike" kern="0" cap="none" spc="0" baseline="0">
                <a:solidFill>
                  <a:srgbClr val="595959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&lt;#&gt;</a:t>
            </a:fld>
            <a:endParaRPr lang="zh-CN" altLang="en-US" sz="1000">
              <a:solidFill>
                <a:srgbClr val="595959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sp>
        <p:nvSpPr>
          <p:cNvPr id="87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-1314">
            <a:off x="1626300" y="941825"/>
            <a:ext cx="6280800" cy="3311699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88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-850">
            <a:off x="829899" y="149"/>
            <a:ext cx="1213500" cy="5143200"/>
          </a:xfrm>
          <a:prstGeom xmlns:a="http://schemas.openxmlformats.org/drawingml/2006/main" prst="rect"/>
          <a:solidFill xmlns:a="http://schemas.openxmlformats.org/drawingml/2006/main">
            <a:srgbClr val="DAAFB0">
              <a:alpha val="62000"/>
            </a:srgbClr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89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2043400" y="3071865"/>
            <a:ext cx="5817900" cy="10613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40" tIns="45720" rIns="91440" bIns="45720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457200" indent="-342900" algn="ctr">
              <a:spcBef>
                <a:spcPts val="0"/>
              </a:spcBef>
              <a:spcAft>
                <a:spcPts val="0"/>
              </a:spcAft>
              <a:buSzPts val="1800"/>
              <a:buFont typeface="Droid Sans" pitchFamily="0" charset="0"/>
              <a:buChar char="●"/>
            </a:pPr>
            <a:endParaRPr lang="zh-CN" altLang="en-US"/>
          </a:p>
        </p:txBody>
      </p:sp>
      <p:sp>
        <p:nvSpPr>
          <p:cNvPr id="90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2043400" y="1001100"/>
            <a:ext cx="5817900" cy="196769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40" tIns="45720" rIns="91440" bIns="45720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 algn="ctr">
              <a:spcBef>
                <a:spcPts val="0"/>
              </a:spcBef>
              <a:spcAft>
                <a:spcPts val="0"/>
              </a:spcAft>
            </a:pPr>
            <a:endParaRPr lang="zh-CN" altLang="en-US" sz="9600"/>
          </a:p>
        </p:txBody>
      </p:sp>
      <p:sp>
        <p:nvSpPr>
          <p:cNvPr id="91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40" tIns="45720" rIns="91440" bIns="45720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60796"/>
      </p:ext>
    </p:extLst>
  </p:cSld>
  <p:clrMapOvr>
    <a:masterClrMapping xmlns:a="http://schemas.openxmlformats.org/drawingml/2006/main"/>
  </p:clrMapOvr>
</p:sldLayout>
</file>

<file path=ppt/slideLayouts/slideLayout13.xml><?xml version="1.0" encoding="utf-8"?>
<p:sldLayout xmlns:p="http://schemas.openxmlformats.org/presentationml/2006/main" showMasterSp="0" preserve="1">
  <p:cSld name="自定义版式">
    <p:bg>
      <p:bgPr>
        <a:gradFill xmlns:a="http://schemas.openxmlformats.org/drawingml/2006/main"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25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  <p:sp>
        <p:nvSpPr>
          <p:cNvPr id="126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-169824">
            <a:off x="213842" y="119636"/>
            <a:ext cx="8554135" cy="4751360"/>
          </a:xfrm>
          <a:prstGeom xmlns:a="http://schemas.openxmlformats.org/drawingml/2006/main" prst="rect"/>
          <a:solidFill xmlns:a="http://schemas.openxmlformats.org/drawingml/2006/main">
            <a:srgbClr val="F1F1F1"/>
          </a:solidFill>
          <a:ln xmlns:a="http://schemas.openxmlformats.org/drawingml/2006/main" w="12700" cmpd="sng" cap="flat">
            <a:solidFill>
              <a:srgbClr val="7F7F7F"/>
            </a:solidFill>
            <a:prstDash val="solid"/>
            <a:miter/>
          </a:ln>
        </p:spPr>
      </p:sp>
      <p:sp>
        <p:nvSpPr>
          <p:cNvPr id="127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313854" y="87853"/>
            <a:ext cx="8659200" cy="4916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22225" cmpd="sng" cap="flat">
            <a:solidFill>
              <a:srgbClr val="B2A08C"/>
            </a:solidFill>
            <a:prstDash val="solid"/>
            <a:miter/>
          </a:ln>
        </p:spPr>
      </p:sp>
      <p:grpSp>
        <p:nvGrpSpPr>
          <p:cNvPr id="134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8197937" y="-22771"/>
            <a:ext cx="971091" cy="5144185"/>
            <a:chOff x="8197937" y="-22771"/>
            <a:chExt cx="971091" cy="5144185"/>
          </a:xfrm>
        </p:grpSpPr>
        <p:pic>
          <p:nvPicPr>
            <p:cNvPr id="12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3928" y="-22771"/>
              <a:ext cx="963716" cy="9638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2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2007" y="941073"/>
              <a:ext cx="963716" cy="96384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3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199860" y="1861587"/>
              <a:ext cx="963716" cy="9638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3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197937" y="2825431"/>
              <a:ext cx="963714" cy="96384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3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3928" y="3786606"/>
              <a:ext cx="963716" cy="96384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3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5312" y="4747784"/>
              <a:ext cx="963716" cy="37363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sp>
        <p:nvSpPr>
          <p:cNvPr id="135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220445" y="176349"/>
            <a:ext cx="8463300" cy="4716600"/>
          </a:xfrm>
          <a:prstGeom xmlns:a="http://schemas.openxmlformats.org/drawingml/2006/main" prst="rect"/>
          <a:solidFill xmlns:a="http://schemas.openxmlformats.org/drawingml/2006/main">
            <a:srgbClr val="DAAFB0">
              <a:alpha val="62000"/>
            </a:srgbClr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136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511725" y="412301"/>
            <a:ext cx="7948799" cy="42489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137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607200" y="445025"/>
            <a:ext cx="7751999" cy="5727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38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607200" y="1152475"/>
            <a:ext cx="7751999" cy="3416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Droid Sans" pitchFamily="0" charset="0"/>
              <a:buChar char="●"/>
            </a:pPr>
            <a:endParaRPr lang="zh-CN" altLang="en-US"/>
          </a:p>
        </p:txBody>
      </p:sp>
      <p:sp>
        <p:nvSpPr>
          <p:cNvPr id="139" name="文本框"/>
          <p:cNvSpPr>
            <a:spLocks xmlns:a="http://schemas.openxmlformats.org/drawingml/2006/main" noGrp="1"/>
          </p:cNvSpPr>
          <p:nvPr>
            <p:ph type="sldNum"/>
          </p:nvPr>
        </p:nvSpPr>
        <p:spPr>
          <a:xfrm xmlns:a="http://schemas.openxmlformats.org/drawingml/2006/main" rot="0">
            <a:off x="8472458" y="4663217"/>
            <a:ext cx="548700" cy="393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r">
              <a:spcBef>
                <a:spcPts val="0"/>
              </a:spcBef>
              <a:spcAft>
                <a:spcPts val="0"/>
              </a:spcAft>
            </a:pPr>
            <a:fld id="{CAD2D6BD-DE1B-4B5F-8B41-2702339687B9}" type="slidenum">
              <a:rPr lang="en-US" altLang="zh-CN" sz="1000" b="0" i="0" u="none" strike="noStrike" kern="0" cap="none" spc="0" baseline="0">
                <a:solidFill>
                  <a:srgbClr val="595959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&lt;#&gt;</a:t>
            </a:fld>
            <a:endParaRPr lang="zh-CN" altLang="en-US" sz="1000">
              <a:solidFill>
                <a:srgbClr val="595959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sp>
        <p:nvSpPr>
          <p:cNvPr id="140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4012"/>
      </p:ext>
    </p:extLst>
  </p:cSld>
  <p:clrMapOvr>
    <a:masterClrMapping xmlns:a="http://schemas.openxmlformats.org/drawingml/2006/main"/>
  </p:clrMapOvr>
</p:sldLayout>
</file>

<file path=ppt/slideLayouts/slideLayout14.xml><?xml version="1.0" encoding="utf-8"?>
<p:sldLayout xmlns:p="http://schemas.openxmlformats.org/presentationml/2006/main" showMasterSp="0" preserve="1">
  <p:cSld name="自定义版式">
    <p:bg>
      <p:bgPr>
        <a:gradFill xmlns:a="http://schemas.openxmlformats.org/drawingml/2006/main"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46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  <p:sp>
        <p:nvSpPr>
          <p:cNvPr id="147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-169101">
            <a:off x="218411" y="141397"/>
            <a:ext cx="8554047" cy="4751959"/>
          </a:xfrm>
          <a:prstGeom xmlns:a="http://schemas.openxmlformats.org/drawingml/2006/main" prst="rect"/>
          <a:solidFill xmlns:a="http://schemas.openxmlformats.org/drawingml/2006/main">
            <a:srgbClr val="F1F1F1"/>
          </a:solidFill>
          <a:ln xmlns:a="http://schemas.openxmlformats.org/drawingml/2006/main" w="12700" cmpd="sng" cap="flat">
            <a:solidFill>
              <a:srgbClr val="7F7F7F"/>
            </a:solidFill>
            <a:prstDash val="solid"/>
            <a:miter/>
          </a:ln>
        </p:spPr>
      </p:sp>
      <p:sp>
        <p:nvSpPr>
          <p:cNvPr id="148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318379" y="108615"/>
            <a:ext cx="8659200" cy="49193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22225" cmpd="sng" cap="flat">
            <a:solidFill>
              <a:srgbClr val="B2A08C"/>
            </a:solidFill>
            <a:prstDash val="solid"/>
            <a:miter/>
          </a:ln>
        </p:spPr>
      </p:sp>
      <p:grpSp>
        <p:nvGrpSpPr>
          <p:cNvPr id="155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8202463" y="-2052"/>
            <a:ext cx="971088" cy="5145557"/>
            <a:chOff x="8202463" y="-2052"/>
            <a:chExt cx="971088" cy="5145557"/>
          </a:xfrm>
        </p:grpSpPr>
        <p:pic>
          <p:nvPicPr>
            <p:cNvPr id="14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8453" y="-2052"/>
              <a:ext cx="963714" cy="964101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5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6532" y="962049"/>
              <a:ext cx="963714" cy="964101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5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4384" y="1882808"/>
              <a:ext cx="963716" cy="96410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5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2463" y="2846909"/>
              <a:ext cx="963714" cy="96410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5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8453" y="3808342"/>
              <a:ext cx="963714" cy="964101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54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9837" y="4769775"/>
              <a:ext cx="963714" cy="37373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sp>
        <p:nvSpPr>
          <p:cNvPr id="156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224970" y="197146"/>
            <a:ext cx="8463300" cy="4720497"/>
          </a:xfrm>
          <a:prstGeom xmlns:a="http://schemas.openxmlformats.org/drawingml/2006/main" prst="rect"/>
          <a:solidFill xmlns:a="http://schemas.openxmlformats.org/drawingml/2006/main">
            <a:srgbClr val="DAAFB0">
              <a:alpha val="62000"/>
            </a:srgbClr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157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490250" y="450150"/>
            <a:ext cx="7593000" cy="40908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spcBef>
                <a:spcPts val="0"/>
              </a:spcBef>
              <a:spcAft>
                <a:spcPts val="0"/>
              </a:spcAft>
            </a:pPr>
            <a:endParaRPr lang="zh-CN" altLang="en-US" sz="4800"/>
          </a:p>
        </p:txBody>
      </p:sp>
      <p:sp>
        <p:nvSpPr>
          <p:cNvPr id="158" name="文本框"/>
          <p:cNvSpPr>
            <a:spLocks xmlns:a="http://schemas.openxmlformats.org/drawingml/2006/main" noGrp="1"/>
          </p:cNvSpPr>
          <p:nvPr>
            <p:ph type="sldNum"/>
          </p:nvPr>
        </p:nvSpPr>
        <p:spPr>
          <a:xfrm xmlns:a="http://schemas.openxmlformats.org/drawingml/2006/main" rot="0">
            <a:off x="8472458" y="4663217"/>
            <a:ext cx="548700" cy="393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r">
              <a:spcBef>
                <a:spcPts val="0"/>
              </a:spcBef>
              <a:spcAft>
                <a:spcPts val="0"/>
              </a:spcAft>
            </a:pPr>
            <a:fld id="{CAD2D6BD-DE1B-4B5F-8B41-2702339687B9}" type="slidenum">
              <a:rPr lang="en-US" altLang="zh-CN" sz="1000" b="0" i="0" u="none" strike="noStrike" kern="0" cap="none" spc="0" baseline="0">
                <a:solidFill>
                  <a:srgbClr val="595959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&lt;#&gt;</a:t>
            </a:fld>
            <a:endParaRPr lang="zh-CN" altLang="en-US" sz="1000">
              <a:solidFill>
                <a:srgbClr val="595959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sp>
        <p:nvSpPr>
          <p:cNvPr id="159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0325"/>
      </p:ext>
    </p:extLst>
  </p:cSld>
  <p:clrMapOvr>
    <a:masterClrMapping xmlns:a="http://schemas.openxmlformats.org/drawingml/2006/main"/>
  </p:clrMapOvr>
</p:sldLayout>
</file>

<file path=ppt/slideLayouts/slideLayout15.xml><?xml version="1.0" encoding="utf-8"?>
<p:sldLayout xmlns:p="http://schemas.openxmlformats.org/presentationml/2006/main" showMasterSp="0" preserve="1">
  <p:cSld name="自定义版式">
    <p:bg>
      <p:bgPr>
        <a:gradFill xmlns:a="http://schemas.openxmlformats.org/drawingml/2006/main"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65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  <p:sp>
        <p:nvSpPr>
          <p:cNvPr id="166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-169824">
            <a:off x="213842" y="119636"/>
            <a:ext cx="8554135" cy="4751360"/>
          </a:xfrm>
          <a:prstGeom xmlns:a="http://schemas.openxmlformats.org/drawingml/2006/main" prst="rect"/>
          <a:solidFill xmlns:a="http://schemas.openxmlformats.org/drawingml/2006/main">
            <a:srgbClr val="F1F1F1"/>
          </a:solidFill>
          <a:ln xmlns:a="http://schemas.openxmlformats.org/drawingml/2006/main" w="12700" cmpd="sng" cap="flat">
            <a:solidFill>
              <a:srgbClr val="7F7F7F"/>
            </a:solidFill>
            <a:prstDash val="solid"/>
            <a:miter/>
          </a:ln>
        </p:spPr>
      </p:sp>
      <p:sp>
        <p:nvSpPr>
          <p:cNvPr id="167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313854" y="87853"/>
            <a:ext cx="8659200" cy="4916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22225" cmpd="sng" cap="flat">
            <a:solidFill>
              <a:srgbClr val="B2A08C"/>
            </a:solidFill>
            <a:prstDash val="solid"/>
            <a:miter/>
          </a:ln>
        </p:spPr>
      </p:sp>
      <p:grpSp>
        <p:nvGrpSpPr>
          <p:cNvPr id="174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-11" y="-346"/>
            <a:ext cx="971089" cy="5144185"/>
            <a:chOff x="-11" y="-346"/>
            <a:chExt cx="971089" cy="5144185"/>
          </a:xfrm>
        </p:grpSpPr>
        <p:pic>
          <p:nvPicPr>
            <p:cNvPr id="16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978" y="-346"/>
              <a:ext cx="963716" cy="9638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6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4056" y="963498"/>
              <a:ext cx="963716" cy="96384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7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1909" y="1884012"/>
              <a:ext cx="963716" cy="9638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7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-11" y="2847856"/>
              <a:ext cx="963716" cy="96384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7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978" y="3809031"/>
              <a:ext cx="963716" cy="96384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7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362" y="4770209"/>
              <a:ext cx="963716" cy="37363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sp>
        <p:nvSpPr>
          <p:cNvPr id="175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220450" y="176350"/>
            <a:ext cx="8611800" cy="4716600"/>
          </a:xfrm>
          <a:prstGeom xmlns:a="http://schemas.openxmlformats.org/drawingml/2006/main" prst="rect"/>
          <a:solidFill xmlns:a="http://schemas.openxmlformats.org/drawingml/2006/main">
            <a:srgbClr val="DAAFB0">
              <a:alpha val="62000"/>
            </a:srgbClr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176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511725" y="412301"/>
            <a:ext cx="7948799" cy="42489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177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971075" y="445025"/>
            <a:ext cx="7489500" cy="5727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78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971075" y="1152475"/>
            <a:ext cx="3515700" cy="3416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457200" indent="-317500">
              <a:spcBef>
                <a:spcPts val="0"/>
              </a:spcBef>
              <a:spcAft>
                <a:spcPts val="0"/>
              </a:spcAft>
              <a:buSzPts val="1400"/>
              <a:buFont typeface="Droid Sans" pitchFamily="0" charset="0"/>
              <a:buChar char="●"/>
            </a:pPr>
            <a:endParaRPr lang="zh-CN" altLang="en-US" sz="1400"/>
          </a:p>
        </p:txBody>
      </p:sp>
      <p:sp>
        <p:nvSpPr>
          <p:cNvPr id="179" name="文本框"/>
          <p:cNvSpPr>
            <a:spLocks xmlns:a="http://schemas.openxmlformats.org/drawingml/2006/main" noGrp="1"/>
          </p:cNvSpPr>
          <p:nvPr>
            <p:ph type="body" idx="2"/>
          </p:nvPr>
        </p:nvSpPr>
        <p:spPr>
          <a:xfrm xmlns:a="http://schemas.openxmlformats.org/drawingml/2006/main" rot="0">
            <a:off x="4944699" y="1152475"/>
            <a:ext cx="3515697" cy="3416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457200" indent="-317500">
              <a:spcBef>
                <a:spcPts val="0"/>
              </a:spcBef>
              <a:spcAft>
                <a:spcPts val="0"/>
              </a:spcAft>
              <a:buSzPts val="1400"/>
              <a:buFont typeface="Droid Sans" pitchFamily="0" charset="0"/>
              <a:buChar char="●"/>
            </a:pPr>
            <a:endParaRPr lang="zh-CN" altLang="en-US" sz="1400"/>
          </a:p>
        </p:txBody>
      </p:sp>
      <p:sp>
        <p:nvSpPr>
          <p:cNvPr id="180" name="文本框"/>
          <p:cNvSpPr>
            <a:spLocks xmlns:a="http://schemas.openxmlformats.org/drawingml/2006/main" noGrp="1"/>
          </p:cNvSpPr>
          <p:nvPr>
            <p:ph type="sldNum"/>
          </p:nvPr>
        </p:nvSpPr>
        <p:spPr>
          <a:xfrm xmlns:a="http://schemas.openxmlformats.org/drawingml/2006/main" rot="0">
            <a:off x="8472458" y="4663217"/>
            <a:ext cx="548700" cy="393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r">
              <a:spcBef>
                <a:spcPts val="0"/>
              </a:spcBef>
              <a:spcAft>
                <a:spcPts val="0"/>
              </a:spcAft>
            </a:pPr>
            <a:fld id="{CAD2D6BD-DE1B-4B5F-8B41-2702339687B9}" type="slidenum">
              <a:rPr lang="en-US" altLang="zh-CN" sz="1000" b="0" i="0" u="none" strike="noStrike" kern="0" cap="none" spc="0" baseline="0">
                <a:solidFill>
                  <a:srgbClr val="595959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&lt;#&gt;</a:t>
            </a:fld>
            <a:endParaRPr lang="zh-CN" altLang="en-US" sz="1000">
              <a:solidFill>
                <a:srgbClr val="595959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sp>
        <p:nvSpPr>
          <p:cNvPr id="181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FFFFFF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FFFFFF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537660"/>
      </p:ext>
    </p:extLst>
  </p:cSld>
  <p:clrMapOvr>
    <a:masterClrMapping xmlns:a="http://schemas.openxmlformats.org/drawingml/2006/main"/>
  </p:clrMapOvr>
</p:sldLayout>
</file>

<file path=ppt/slideLayouts/slideLayout16.xml><?xml version="1.0" encoding="utf-8"?>
<p:sldLayout xmlns:p="http://schemas.openxmlformats.org/presentationml/2006/main" showMasterSp="0" preserve="1">
  <p:cSld name="自定义版式">
    <p:bg>
      <p:bgPr>
        <a:gradFill xmlns:a="http://schemas.openxmlformats.org/drawingml/2006/main"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93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  <p:sp>
        <p:nvSpPr>
          <p:cNvPr id="194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-169824">
            <a:off x="213842" y="119636"/>
            <a:ext cx="8554135" cy="4751360"/>
          </a:xfrm>
          <a:prstGeom xmlns:a="http://schemas.openxmlformats.org/drawingml/2006/main" prst="rect"/>
          <a:solidFill xmlns:a="http://schemas.openxmlformats.org/drawingml/2006/main">
            <a:srgbClr val="F1F1F1"/>
          </a:solidFill>
          <a:ln xmlns:a="http://schemas.openxmlformats.org/drawingml/2006/main" w="12700" cmpd="sng" cap="flat">
            <a:solidFill>
              <a:srgbClr val="7F7F7F"/>
            </a:solidFill>
            <a:prstDash val="solid"/>
            <a:miter/>
          </a:ln>
        </p:spPr>
      </p:sp>
      <p:sp>
        <p:nvSpPr>
          <p:cNvPr id="195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313854" y="87853"/>
            <a:ext cx="8659200" cy="4916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22225" cmpd="sng" cap="flat">
            <a:solidFill>
              <a:srgbClr val="B2A08C"/>
            </a:solidFill>
            <a:prstDash val="solid"/>
            <a:miter/>
          </a:ln>
        </p:spPr>
      </p:sp>
      <p:grpSp>
        <p:nvGrpSpPr>
          <p:cNvPr id="202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8197937" y="-22771"/>
            <a:ext cx="971091" cy="5144185"/>
            <a:chOff x="8197937" y="-22771"/>
            <a:chExt cx="971091" cy="5144185"/>
          </a:xfrm>
        </p:grpSpPr>
        <p:pic>
          <p:nvPicPr>
            <p:cNvPr id="196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3928" y="-22771"/>
              <a:ext cx="963716" cy="9638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97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2007" y="941073"/>
              <a:ext cx="963716" cy="96384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9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199860" y="1861587"/>
              <a:ext cx="963716" cy="96384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19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197937" y="2825431"/>
              <a:ext cx="963714" cy="96384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0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3928" y="3786606"/>
              <a:ext cx="963716" cy="963843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0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5312" y="4747784"/>
              <a:ext cx="963716" cy="37363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sp>
        <p:nvSpPr>
          <p:cNvPr id="203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220445" y="176349"/>
            <a:ext cx="8463300" cy="4716600"/>
          </a:xfrm>
          <a:prstGeom xmlns:a="http://schemas.openxmlformats.org/drawingml/2006/main" prst="rect"/>
          <a:solidFill xmlns:a="http://schemas.openxmlformats.org/drawingml/2006/main">
            <a:srgbClr val="DAAFB0">
              <a:alpha val="62000"/>
            </a:srgbClr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204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511725" y="412301"/>
            <a:ext cx="7948799" cy="42489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205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511725" y="500200"/>
            <a:ext cx="7948799" cy="5727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206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511725" y="1226925"/>
            <a:ext cx="2336100" cy="3416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457200" indent="-317500">
              <a:spcBef>
                <a:spcPts val="0"/>
              </a:spcBef>
              <a:spcAft>
                <a:spcPts val="0"/>
              </a:spcAft>
              <a:buSzPts val="1400"/>
              <a:buFont typeface="Droid Sans" pitchFamily="0" charset="0"/>
              <a:buChar char="●"/>
            </a:pPr>
            <a:endParaRPr lang="zh-CN" altLang="en-US" sz="1400"/>
          </a:p>
        </p:txBody>
      </p:sp>
      <p:sp>
        <p:nvSpPr>
          <p:cNvPr id="207" name="文本框"/>
          <p:cNvSpPr>
            <a:spLocks xmlns:a="http://schemas.openxmlformats.org/drawingml/2006/main" noGrp="1"/>
          </p:cNvSpPr>
          <p:nvPr>
            <p:ph type="sldNum"/>
          </p:nvPr>
        </p:nvSpPr>
        <p:spPr>
          <a:xfrm xmlns:a="http://schemas.openxmlformats.org/drawingml/2006/main" rot="0">
            <a:off x="8472458" y="4663217"/>
            <a:ext cx="548700" cy="393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r">
              <a:spcBef>
                <a:spcPts val="0"/>
              </a:spcBef>
              <a:spcAft>
                <a:spcPts val="0"/>
              </a:spcAft>
            </a:pPr>
            <a:fld id="{CAD2D6BD-DE1B-4B5F-8B41-2702339687B9}" type="slidenum">
              <a:rPr lang="en-US" altLang="zh-CN" sz="1000" b="0" i="0" u="none" strike="noStrike" kern="0" cap="none" spc="0" baseline="0">
                <a:solidFill>
                  <a:srgbClr val="595959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&lt;#&gt;</a:t>
            </a:fld>
            <a:endParaRPr lang="zh-CN" altLang="en-US" sz="1000">
              <a:solidFill>
                <a:srgbClr val="595959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sp>
        <p:nvSpPr>
          <p:cNvPr id="208" name="文本框"/>
          <p:cNvSpPr>
            <a:spLocks xmlns:a="http://schemas.openxmlformats.org/drawingml/2006/main" noGrp="1"/>
          </p:cNvSpPr>
          <p:nvPr>
            <p:ph type="body" idx="2"/>
          </p:nvPr>
        </p:nvSpPr>
        <p:spPr>
          <a:xfrm xmlns:a="http://schemas.openxmlformats.org/drawingml/2006/main" rot="0">
            <a:off x="3318098" y="1226925"/>
            <a:ext cx="2336098" cy="3416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457200" indent="-317500">
              <a:spcBef>
                <a:spcPts val="0"/>
              </a:spcBef>
              <a:spcAft>
                <a:spcPts val="0"/>
              </a:spcAft>
              <a:buSzPts val="1400"/>
              <a:buFont typeface="Droid Sans" pitchFamily="0" charset="0"/>
              <a:buChar char="●"/>
            </a:pPr>
            <a:endParaRPr lang="zh-CN" altLang="en-US" sz="1400"/>
          </a:p>
        </p:txBody>
      </p:sp>
      <p:sp>
        <p:nvSpPr>
          <p:cNvPr id="209" name="文本框"/>
          <p:cNvSpPr>
            <a:spLocks xmlns:a="http://schemas.openxmlformats.org/drawingml/2006/main" noGrp="1"/>
          </p:cNvSpPr>
          <p:nvPr>
            <p:ph type="body" idx="3"/>
          </p:nvPr>
        </p:nvSpPr>
        <p:spPr>
          <a:xfrm xmlns:a="http://schemas.openxmlformats.org/drawingml/2006/main" rot="0">
            <a:off x="6124470" y="1226925"/>
            <a:ext cx="2336098" cy="3416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457200" indent="-317500">
              <a:spcBef>
                <a:spcPts val="0"/>
              </a:spcBef>
              <a:spcAft>
                <a:spcPts val="0"/>
              </a:spcAft>
              <a:buSzPts val="1400"/>
              <a:buFont typeface="Droid Sans" pitchFamily="0" charset="0"/>
              <a:buChar char="●"/>
            </a:pPr>
            <a:endParaRPr lang="zh-CN" altLang="en-US" sz="1400"/>
          </a:p>
        </p:txBody>
      </p:sp>
      <p:sp>
        <p:nvSpPr>
          <p:cNvPr id="210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326230"/>
      </p:ext>
    </p:extLst>
  </p:cSld>
  <p:clrMapOvr>
    <a:masterClrMapping xmlns:a="http://schemas.openxmlformats.org/drawingml/2006/main"/>
  </p:clrMapOvr>
</p:sldLayout>
</file>

<file path=ppt/slideLayouts/slideLayout17.xml><?xml version="1.0" encoding="utf-8"?>
<p:sldLayout xmlns:p="http://schemas.openxmlformats.org/presentationml/2006/main" showMasterSp="0" preserve="1">
  <p:cSld name="自定义版式">
    <p:bg>
      <p:bgPr>
        <a:gradFill xmlns:a="http://schemas.openxmlformats.org/drawingml/2006/main"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16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  <p:sp>
        <p:nvSpPr>
          <p:cNvPr id="217" name="文本框"/>
          <p:cNvSpPr>
            <a:spLocks xmlns:a="http://schemas.openxmlformats.org/drawingml/2006/main" noGrp="1"/>
          </p:cNvSpPr>
          <p:nvPr>
            <p:ph type="sldNum"/>
          </p:nvPr>
        </p:nvSpPr>
        <p:spPr>
          <a:xfrm xmlns:a="http://schemas.openxmlformats.org/drawingml/2006/main" rot="0">
            <a:off x="8472458" y="4663217"/>
            <a:ext cx="548700" cy="393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r">
              <a:spcBef>
                <a:spcPts val="0"/>
              </a:spcBef>
              <a:spcAft>
                <a:spcPts val="0"/>
              </a:spcAft>
            </a:pPr>
            <a:fld id="{CAD2D6BD-DE1B-4B5F-8B41-2702339687B9}" type="slidenum">
              <a:rPr lang="en-US" altLang="zh-CN" sz="1000" b="0" i="0" u="none" strike="noStrike" kern="0" cap="none" spc="0" baseline="0">
                <a:solidFill>
                  <a:srgbClr val="595959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&lt;#&gt;</a:t>
            </a:fld>
            <a:endParaRPr lang="zh-CN" altLang="en-US" sz="1000">
              <a:solidFill>
                <a:srgbClr val="595959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grpSp>
        <p:nvGrpSpPr>
          <p:cNvPr id="224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-11" y="-1027"/>
            <a:ext cx="971089" cy="5145557"/>
            <a:chOff x="-11" y="-1027"/>
            <a:chExt cx="971089" cy="5145557"/>
          </a:xfrm>
        </p:grpSpPr>
        <p:pic>
          <p:nvPicPr>
            <p:cNvPr id="21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978" y="-1027"/>
              <a:ext cx="963716" cy="964101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1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4056" y="963074"/>
              <a:ext cx="963716" cy="964101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2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1909" y="1883832"/>
              <a:ext cx="963716" cy="964101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2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-11" y="2847934"/>
              <a:ext cx="963716" cy="96410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2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5978" y="3809367"/>
              <a:ext cx="963716" cy="96410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2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362" y="4770800"/>
              <a:ext cx="963716" cy="37373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sp>
        <p:nvSpPr>
          <p:cNvPr id="225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301170" y="197146"/>
            <a:ext cx="8463300" cy="4720497"/>
          </a:xfrm>
          <a:prstGeom xmlns:a="http://schemas.openxmlformats.org/drawingml/2006/main" prst="rect"/>
          <a:solidFill xmlns:a="http://schemas.openxmlformats.org/drawingml/2006/main">
            <a:srgbClr val="DAAFB0">
              <a:alpha val="62000"/>
            </a:srgbClr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226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191696"/>
      </p:ext>
    </p:extLst>
  </p:cSld>
  <p:clrMapOvr>
    <a:masterClrMapping xmlns:a="http://schemas.openxmlformats.org/drawingml/2006/main"/>
  </p:clrMapOvr>
</p:sldLayout>
</file>

<file path=ppt/slideLayouts/slideLayout18.xml><?xml version="1.0" encoding="utf-8"?>
<p:sldLayout xmlns:p="http://schemas.openxmlformats.org/presentationml/2006/main" showMasterSp="0" preserve="1">
  <p:cSld name="自定义版式">
    <p:bg>
      <p:bgPr>
        <a:gradFill xmlns:a="http://schemas.openxmlformats.org/drawingml/2006/main"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29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  <p:sp>
        <p:nvSpPr>
          <p:cNvPr id="230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224970" y="197146"/>
            <a:ext cx="8463300" cy="4720497"/>
          </a:xfrm>
          <a:prstGeom xmlns:a="http://schemas.openxmlformats.org/drawingml/2006/main" prst="rect"/>
          <a:solidFill xmlns:a="http://schemas.openxmlformats.org/drawingml/2006/main">
            <a:srgbClr val="DAAFB0">
              <a:alpha val="62000"/>
            </a:srgbClr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grpSp>
        <p:nvGrpSpPr>
          <p:cNvPr id="237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7951730" y="-20237"/>
            <a:ext cx="971089" cy="5183958"/>
            <a:chOff x="7951730" y="-20237"/>
            <a:chExt cx="971089" cy="5183958"/>
          </a:xfrm>
        </p:grpSpPr>
        <p:pic>
          <p:nvPicPr>
            <p:cNvPr id="23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7720" y="-20237"/>
              <a:ext cx="963716" cy="97129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3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5799" y="951059"/>
              <a:ext cx="963716" cy="97129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3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3652" y="1878691"/>
              <a:ext cx="963716" cy="97129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34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1730" y="2849987"/>
              <a:ext cx="963714" cy="97129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35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7720" y="3818596"/>
              <a:ext cx="963716" cy="97129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36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9104" y="4787204"/>
              <a:ext cx="963716" cy="376517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sp>
        <p:nvSpPr>
          <p:cNvPr id="238" name="文本框"/>
          <p:cNvSpPr>
            <a:spLocks xmlns:a="http://schemas.openxmlformats.org/drawingml/2006/main" noGrp="1"/>
          </p:cNvSpPr>
          <p:nvPr>
            <p:ph type="sldNum"/>
          </p:nvPr>
        </p:nvSpPr>
        <p:spPr>
          <a:xfrm xmlns:a="http://schemas.openxmlformats.org/drawingml/2006/main" rot="0">
            <a:off x="8472458" y="4663217"/>
            <a:ext cx="548700" cy="393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r">
              <a:spcBef>
                <a:spcPts val="0"/>
              </a:spcBef>
              <a:spcAft>
                <a:spcPts val="0"/>
              </a:spcAft>
            </a:pPr>
            <a:fld id="{CAD2D6BD-DE1B-4B5F-8B41-2702339687B9}" type="slidenum">
              <a:rPr lang="en-US" altLang="zh-CN" sz="1000" b="0" i="0" u="none" strike="noStrike" kern="0" cap="none" spc="0" baseline="0">
                <a:solidFill>
                  <a:srgbClr val="595959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&lt;#&gt;</a:t>
            </a:fld>
            <a:endParaRPr lang="zh-CN" altLang="en-US" sz="1000">
              <a:solidFill>
                <a:srgbClr val="595959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sp>
        <p:nvSpPr>
          <p:cNvPr id="239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434400" y="84250"/>
            <a:ext cx="7848299" cy="4426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22225" cmpd="sng" cap="flat">
            <a:solidFill>
              <a:srgbClr val="C48F7B"/>
            </a:solidFill>
            <a:prstDash val="solid"/>
            <a:miter/>
          </a:ln>
        </p:spPr>
      </p:sp>
      <p:grpSp>
        <p:nvGrpSpPr>
          <p:cNvPr id="249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5159386" y="1107269"/>
            <a:ext cx="3502879" cy="2928965"/>
            <a:chOff x="5159386" y="1107269"/>
            <a:chExt cx="3502879" cy="2928965"/>
          </a:xfrm>
        </p:grpSpPr>
        <p:grpSp>
          <p:nvGrpSpPr>
            <p:cNvPr id="247" name="组合"/>
            <p:cNvGrpSpPr>
              <a:grpSpLocks xmlns:a="http://schemas.openxmlformats.org/drawingml/2006/main"/>
            </p:cNvGrpSpPr>
            <p:nvPr/>
          </p:nvGrpSpPr>
          <p:grpSpPr>
            <a:xfrm xmlns:a="http://schemas.openxmlformats.org/drawingml/2006/main">
              <a:off x="5159386" y="1107269"/>
              <a:ext cx="3502879" cy="2928965"/>
              <a:chOff x="5159386" y="1107269"/>
              <a:chExt cx="3502879" cy="2928965"/>
            </a:xfrm>
          </p:grpSpPr>
          <p:grpSp>
            <p:nvGrpSpPr>
              <p:cNvPr id="243" name="组合"/>
              <p:cNvGrpSpPr>
                <a:grpSpLocks xmlns:a="http://schemas.openxmlformats.org/drawingml/2006/main"/>
              </p:cNvGrpSpPr>
              <p:nvPr/>
            </p:nvGrpSpPr>
            <p:grpSpPr>
              <a:xfrm xmlns:a="http://schemas.openxmlformats.org/drawingml/2006/main">
                <a:off x="6325574" y="3553975"/>
                <a:ext cx="1176584" cy="482259"/>
                <a:chOff x="6325574" y="3553975"/>
                <a:chExt cx="1176584" cy="482259"/>
              </a:xfrm>
            </p:grpSpPr>
            <p:sp>
              <p:nvSpPr>
                <p:cNvPr id="240" name="梯形"/>
                <p:cNvSpPr>
                  <a:spLocks xmlns:a="http://schemas.openxmlformats.org/drawingml/2006/main"/>
                </p:cNvSpPr>
                <p:nvPr/>
              </p:nvSpPr>
              <p:spPr>
                <a:xfrm xmlns:a="http://schemas.openxmlformats.org/drawingml/2006/main" rot="10800000">
                  <a:off x="6325574" y="4009812"/>
                  <a:ext cx="1170545" cy="26422"/>
                </a:xfrm>
                <a:prstGeom xmlns:a="http://schemas.openxmlformats.org/drawingml/2006/main" prst="trapezoid">
                  <a:avLst>
                    <a:gd name="adj" fmla="val 138925"/>
                  </a:avLst>
                </a:prstGeom>
                <a:solidFill xmlns:a="http://schemas.openxmlformats.org/drawingml/2006/main">
                  <a:srgbClr val="707887"/>
                </a:solidFill>
                <a:ln xmlns:a="http://schemas.openxmlformats.org/drawingml/2006/main" w="12700" cmpd="sng" cap="flat">
                  <a:noFill/>
                  <a:prstDash val="solid"/>
                  <a:round/>
                </a:ln>
                <a:effectLst xmlns:a="http://schemas.openxmlformats.org/drawingml/2006/main">
                  <a:outerShdw sx="102000" sy="102000" algn="ctr" rotWithShape="0" blurRad="63500" dist="0" dir="0">
                    <a:srgbClr val="000000">
                      <a:alpha val="39607"/>
                    </a:srgbClr>
                  </a:outerShdw>
                </a:effectLst>
              </p:spPr>
            </p:sp>
            <p:sp>
              <p:nvSpPr>
                <p:cNvPr id="241" name="梯形"/>
                <p:cNvSpPr>
                  <a:spLocks xmlns:a="http://schemas.openxmlformats.org/drawingml/2006/main"/>
                </p:cNvSpPr>
                <p:nvPr/>
              </p:nvSpPr>
              <p:spPr>
                <a:xfrm xmlns:a="http://schemas.openxmlformats.org/drawingml/2006/main" rot="0">
                  <a:off x="6438490" y="3553975"/>
                  <a:ext cx="944776" cy="377338"/>
                </a:xfrm>
                <a:prstGeom xmlns:a="http://schemas.openxmlformats.org/drawingml/2006/main" prst="trapezoid">
                  <a:avLst>
                    <a:gd name="adj" fmla="val 6157"/>
                  </a:avLst>
                </a:prstGeom>
                <a:solidFill xmlns:a="http://schemas.openxmlformats.org/drawingml/2006/main">
                  <a:srgbClr val="D8D8D8"/>
                </a:solidFill>
                <a:ln xmlns:a="http://schemas.openxmlformats.org/drawingml/2006/main" w="12700" cmpd="sng" cap="flat">
                  <a:noFill/>
                  <a:prstDash val="solid"/>
                  <a:round/>
                </a:ln>
                <a:effectLst xmlns:a="http://schemas.openxmlformats.org/drawingml/2006/main">
                  <a:outerShdw sx="102000" sy="102000" algn="ctr" rotWithShape="0" blurRad="63500" dist="0" dir="0">
                    <a:srgbClr val="000000">
                      <a:alpha val="39607"/>
                    </a:srgbClr>
                  </a:outerShdw>
                </a:effectLst>
              </p:spPr>
            </p:sp>
            <p:sp>
              <p:nvSpPr>
                <p:cNvPr id="242" name="梯形"/>
                <p:cNvSpPr>
                  <a:spLocks xmlns:a="http://schemas.openxmlformats.org/drawingml/2006/main"/>
                </p:cNvSpPr>
                <p:nvPr/>
              </p:nvSpPr>
              <p:spPr>
                <a:xfrm xmlns:a="http://schemas.openxmlformats.org/drawingml/2006/main" rot="0">
                  <a:off x="6331613" y="3930368"/>
                  <a:ext cx="1170545" cy="82443"/>
                </a:xfrm>
                <a:prstGeom xmlns:a="http://schemas.openxmlformats.org/drawingml/2006/main" prst="trapezoid">
                  <a:avLst>
                    <a:gd name="adj" fmla="val 135138"/>
                  </a:avLst>
                </a:prstGeom>
                <a:solidFill xmlns:a="http://schemas.openxmlformats.org/drawingml/2006/main">
                  <a:srgbClr val="FFFFFF"/>
                </a:solidFill>
                <a:ln xmlns:a="http://schemas.openxmlformats.org/drawingml/2006/main" w="12700" cmpd="sng" cap="flat">
                  <a:noFill/>
                  <a:prstDash val="solid"/>
                  <a:round/>
                </a:ln>
                <a:effectLst xmlns:a="http://schemas.openxmlformats.org/drawingml/2006/main">
                  <a:outerShdw sx="102000" sy="102000" algn="ctr" rotWithShape="0" blurRad="63500" dist="0" dir="0">
                    <a:srgbClr val="000000">
                      <a:alpha val="39607"/>
                    </a:srgbClr>
                  </a:outerShdw>
                </a:effectLst>
              </p:spPr>
            </p:sp>
          </p:grpSp>
          <p:grpSp>
            <p:nvGrpSpPr>
              <p:cNvPr id="246" name="组合"/>
              <p:cNvGrpSpPr>
                <a:grpSpLocks xmlns:a="http://schemas.openxmlformats.org/drawingml/2006/main"/>
              </p:cNvGrpSpPr>
              <p:nvPr/>
            </p:nvGrpSpPr>
            <p:grpSpPr>
              <a:xfrm xmlns:a="http://schemas.openxmlformats.org/drawingml/2006/main">
                <a:off x="5159386" y="1107269"/>
                <a:ext cx="3502879" cy="2446702"/>
                <a:chOff x="5159386" y="1107269"/>
                <a:chExt cx="3502879" cy="2446702"/>
              </a:xfrm>
            </p:grpSpPr>
            <p:sp>
              <p:nvSpPr>
                <p:cNvPr id="244" name="圆角矩形"/>
                <p:cNvSpPr>
                  <a:spLocks xmlns:a="http://schemas.openxmlformats.org/drawingml/2006/main"/>
                </p:cNvSpPr>
                <p:nvPr/>
              </p:nvSpPr>
              <p:spPr>
                <a:xfrm xmlns:a="http://schemas.openxmlformats.org/drawingml/2006/main" rot="0">
                  <a:off x="5159396" y="1107269"/>
                  <a:ext cx="3502870" cy="2446628"/>
                </a:xfrm>
                <a:prstGeom xmlns:a="http://schemas.openxmlformats.org/drawingml/2006/main" prst="roundRect">
                  <a:avLst>
                    <a:gd name="adj" fmla="val 3375"/>
                  </a:avLst>
                </a:prstGeom>
                <a:solidFill xmlns:a="http://schemas.openxmlformats.org/drawingml/2006/main">
                  <a:srgbClr val="262626"/>
                </a:solidFill>
                <a:ln xmlns:a="http://schemas.openxmlformats.org/drawingml/2006/main" w="12700" cmpd="sng" cap="flat">
                  <a:solidFill>
                    <a:srgbClr val="393536"/>
                  </a:solidFill>
                  <a:prstDash val="solid"/>
                  <a:miter/>
                </a:ln>
                <a:effectLst xmlns:a="http://schemas.openxmlformats.org/drawingml/2006/main">
                  <a:outerShdw sx="102000" sy="102000" algn="ctr" rotWithShape="0" blurRad="63500" dist="0" dir="0">
                    <a:srgbClr val="000000">
                      <a:alpha val="39607"/>
                    </a:srgbClr>
                  </a:outerShdw>
                </a:effectLst>
              </p:spPr>
            </p:sp>
            <p:sp>
              <p:nvSpPr>
                <p:cNvPr id="245" name="同侧圆角矩形"/>
                <p:cNvSpPr>
                  <a:spLocks xmlns:a="http://schemas.openxmlformats.org/drawingml/2006/main"/>
                </p:cNvSpPr>
                <p:nvPr/>
              </p:nvSpPr>
              <p:spPr>
                <a:xfrm xmlns:a="http://schemas.openxmlformats.org/drawingml/2006/main" rot="10800000">
                  <a:off x="5159386" y="3282331"/>
                  <a:ext cx="3502870" cy="271640"/>
                </a:xfrm>
                <a:prstGeom xmlns:a="http://schemas.openxmlformats.org/drawingml/2006/main" prst="round2SameRect">
                  <a:avLst>
                    <a:gd name="adj1" fmla="val 19064"/>
                    <a:gd name="adj2" fmla="val 0"/>
                  </a:avLst>
                </a:prstGeom>
                <a:solidFill xmlns:a="http://schemas.openxmlformats.org/drawingml/2006/main">
                  <a:srgbClr val="FFFFFF"/>
                </a:solidFill>
                <a:ln xmlns:a="http://schemas.openxmlformats.org/drawingml/2006/main" w="12700" cmpd="sng" cap="flat">
                  <a:solidFill>
                    <a:srgbClr val="C6CFD6"/>
                  </a:solidFill>
                  <a:prstDash val="solid"/>
                  <a:miter/>
                </a:ln>
              </p:spPr>
            </p:sp>
          </p:grpSp>
        </p:grpSp>
        <p:sp>
          <p:nvSpPr>
            <p:cNvPr id="248" name="椭圆"/>
            <p:cNvSpPr>
              <a:spLocks xmlns:a="http://schemas.openxmlformats.org/drawingml/2006/main"/>
            </p:cNvSpPr>
            <p:nvPr/>
          </p:nvSpPr>
          <p:spPr>
            <a:xfrm xmlns:a="http://schemas.openxmlformats.org/drawingml/2006/main" rot="0">
              <a:off x="6824117" y="1156529"/>
              <a:ext cx="86659" cy="86721"/>
            </a:xfrm>
            <a:prstGeom xmlns:a="http://schemas.openxmlformats.org/drawingml/2006/main" prst="ellipse"/>
            <a:solidFill xmlns:a="http://schemas.openxmlformats.org/drawingml/2006/main">
              <a:srgbClr val="000000"/>
            </a:solidFill>
            <a:ln xmlns:a="http://schemas.openxmlformats.org/drawingml/2006/main" w="12700" cmpd="sng" cap="flat">
              <a:noFill/>
              <a:prstDash val="solid"/>
              <a:round/>
            </a:ln>
          </p:spPr>
        </p:sp>
      </p:grpSp>
      <p:sp>
        <p:nvSpPr>
          <p:cNvPr id="250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607200" y="1233175"/>
            <a:ext cx="3703499" cy="14822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b" anchorCtr="0">
            <a:prstTxWarp prst="textNoShape"/>
          </a:bodyPr>
          <a:lstStyle xmlns:a="http://schemas.openxmlformats.org/drawingml/2006/main"/>
          <a:p xmlns:a="http://schemas.openxmlformats.org/drawingml/2006/main">
            <a:pPr algn="ctr">
              <a:spcBef>
                <a:spcPts val="0"/>
              </a:spcBef>
              <a:spcAft>
                <a:spcPts val="0"/>
              </a:spcAft>
            </a:pPr>
            <a:endParaRPr lang="zh-CN" altLang="en-US" sz="4200"/>
          </a:p>
        </p:txBody>
      </p:sp>
      <p:sp>
        <p:nvSpPr>
          <p:cNvPr id="251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607200" y="2803074"/>
            <a:ext cx="3703499" cy="12351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100"/>
          </a:p>
        </p:txBody>
      </p:sp>
      <p:sp>
        <p:nvSpPr>
          <p:cNvPr id="252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732080"/>
      </p:ext>
    </p:extLst>
  </p:cSld>
  <p:clrMapOvr>
    <a:masterClrMapping xmlns:a="http://schemas.openxmlformats.org/drawingml/2006/main"/>
  </p:clrMapOvr>
</p:sldLayout>
</file>

<file path=ppt/slideLayouts/slideLayout19.xml><?xml version="1.0" encoding="utf-8"?>
<p:sldLayout xmlns:p="http://schemas.openxmlformats.org/presentationml/2006/main" showMasterSp="0" preserve="1">
  <p:cSld name="自定义版式">
    <p:bg>
      <p:bgPr>
        <a:gradFill xmlns:a="http://schemas.openxmlformats.org/drawingml/2006/main"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60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  <p:sp>
        <p:nvSpPr>
          <p:cNvPr id="261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224970" y="197146"/>
            <a:ext cx="8463300" cy="4720497"/>
          </a:xfrm>
          <a:prstGeom xmlns:a="http://schemas.openxmlformats.org/drawingml/2006/main" prst="rect"/>
          <a:solidFill xmlns:a="http://schemas.openxmlformats.org/drawingml/2006/main">
            <a:srgbClr val="DAAFB0">
              <a:alpha val="62000"/>
            </a:srgbClr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grpSp>
        <p:nvGrpSpPr>
          <p:cNvPr id="268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7951730" y="-20237"/>
            <a:ext cx="971089" cy="5183958"/>
            <a:chOff x="7951730" y="-20237"/>
            <a:chExt cx="971089" cy="5183958"/>
          </a:xfrm>
        </p:grpSpPr>
        <p:pic>
          <p:nvPicPr>
            <p:cNvPr id="262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7720" y="-20237"/>
              <a:ext cx="963716" cy="97129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63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5799" y="951059"/>
              <a:ext cx="963716" cy="971294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64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3652" y="1878691"/>
              <a:ext cx="963716" cy="97129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65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1730" y="2849987"/>
              <a:ext cx="963714" cy="97129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66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7720" y="3818596"/>
              <a:ext cx="963716" cy="971295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67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7959104" y="4787204"/>
              <a:ext cx="963716" cy="376517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sp>
        <p:nvSpPr>
          <p:cNvPr id="269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434400" y="84250"/>
            <a:ext cx="7848299" cy="4426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22225" cmpd="sng" cap="flat">
            <a:solidFill>
              <a:srgbClr val="C48F7B"/>
            </a:solidFill>
            <a:prstDash val="solid"/>
            <a:miter/>
          </a:ln>
        </p:spPr>
      </p:sp>
      <p:sp>
        <p:nvSpPr>
          <p:cNvPr id="270" name="文本框"/>
          <p:cNvSpPr>
            <a:spLocks xmlns:a="http://schemas.openxmlformats.org/drawingml/2006/main" noGrp="1"/>
          </p:cNvSpPr>
          <p:nvPr>
            <p:ph type="sldNum"/>
          </p:nvPr>
        </p:nvSpPr>
        <p:spPr>
          <a:xfrm xmlns:a="http://schemas.openxmlformats.org/drawingml/2006/main" rot="0">
            <a:off x="8472458" y="4663217"/>
            <a:ext cx="548700" cy="393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r">
              <a:spcBef>
                <a:spcPts val="0"/>
              </a:spcBef>
              <a:spcAft>
                <a:spcPts val="0"/>
              </a:spcAft>
            </a:pPr>
            <a:fld id="{CAD2D6BD-DE1B-4B5F-8B41-2702339687B9}" type="slidenum">
              <a:rPr lang="en-US" altLang="zh-CN" sz="1000" b="0" i="0" u="none" strike="noStrike" kern="0" cap="none" spc="0" baseline="0">
                <a:solidFill>
                  <a:srgbClr val="595959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&lt;#&gt;</a:t>
            </a:fld>
            <a:endParaRPr lang="zh-CN" altLang="en-US" sz="1000">
              <a:solidFill>
                <a:srgbClr val="595959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sp>
        <p:nvSpPr>
          <p:cNvPr id="271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643200" y="1233175"/>
            <a:ext cx="3667500" cy="14822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b" anchorCtr="0">
            <a:prstTxWarp prst="textNoShape"/>
          </a:bodyPr>
          <a:lstStyle xmlns:a="http://schemas.openxmlformats.org/drawingml/2006/main"/>
          <a:p xmlns:a="http://schemas.openxmlformats.org/drawingml/2006/main">
            <a:pPr algn="ctr">
              <a:spcBef>
                <a:spcPts val="0"/>
              </a:spcBef>
              <a:spcAft>
                <a:spcPts val="0"/>
              </a:spcAft>
            </a:pPr>
            <a:endParaRPr lang="zh-CN" altLang="en-US" sz="4200"/>
          </a:p>
        </p:txBody>
      </p:sp>
      <p:sp>
        <p:nvSpPr>
          <p:cNvPr id="272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643200" y="2803074"/>
            <a:ext cx="3667500" cy="12351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100"/>
          </a:p>
        </p:txBody>
      </p:sp>
      <p:grpSp>
        <p:nvGrpSpPr>
          <p:cNvPr id="279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4573387" y="1363045"/>
            <a:ext cx="4291168" cy="2177794"/>
            <a:chOff x="4573387" y="1363045"/>
            <a:chExt cx="4291168" cy="2177794"/>
          </a:xfrm>
        </p:grpSpPr>
        <p:grpSp>
          <p:nvGrpSpPr>
            <p:cNvPr id="277" name="组合"/>
            <p:cNvGrpSpPr>
              <a:grpSpLocks xmlns:a="http://schemas.openxmlformats.org/drawingml/2006/main"/>
            </p:cNvGrpSpPr>
            <p:nvPr/>
          </p:nvGrpSpPr>
          <p:grpSpPr>
            <a:xfrm xmlns:a="http://schemas.openxmlformats.org/drawingml/2006/main">
              <a:off x="4573387" y="1363045"/>
              <a:ext cx="4291168" cy="2177794"/>
              <a:chOff x="4573387" y="1363045"/>
              <a:chExt cx="4291168" cy="2177794"/>
            </a:xfrm>
          </p:grpSpPr>
          <p:sp>
            <p:nvSpPr>
              <p:cNvPr id="273" name="圆角矩形"/>
              <p:cNvSpPr>
                <a:spLocks xmlns:a="http://schemas.openxmlformats.org/drawingml/2006/main"/>
              </p:cNvSpPr>
              <p:nvPr/>
            </p:nvSpPr>
            <p:spPr>
              <a:xfrm xmlns:a="http://schemas.openxmlformats.org/drawingml/2006/main" rot="0">
                <a:off x="5069580" y="1363045"/>
                <a:ext cx="3296794" cy="2152814"/>
              </a:xfrm>
              <a:prstGeom xmlns:a="http://schemas.openxmlformats.org/drawingml/2006/main" prst="roundRect">
                <a:avLst>
                  <a:gd name="adj" fmla="val 4486"/>
                </a:avLst>
              </a:prstGeom>
              <a:solidFill xmlns:a="http://schemas.openxmlformats.org/drawingml/2006/main">
                <a:srgbClr val="262626"/>
              </a:solidFill>
              <a:ln xmlns:a="http://schemas.openxmlformats.org/drawingml/2006/main" w="38100" cmpd="sng" cap="flat">
                <a:solidFill>
                  <a:srgbClr val="BFBFBF"/>
                </a:solidFill>
                <a:prstDash val="solid"/>
                <a:miter/>
              </a:ln>
              <a:effectLst xmlns:a="http://schemas.openxmlformats.org/drawingml/2006/main">
                <a:outerShdw sx="100000" sy="100000" algn="bl" rotWithShape="0" blurRad="57150" dist="19050" dir="5400000">
                  <a:srgbClr val="000000">
                    <a:alpha val="49803"/>
                  </a:srgbClr>
                </a:outerShdw>
              </a:effectLst>
            </p:spPr>
          </p:sp>
          <p:grpSp>
            <p:nvGrpSpPr>
              <p:cNvPr id="276" name="组合"/>
              <p:cNvGrpSpPr>
                <a:grpSpLocks xmlns:a="http://schemas.openxmlformats.org/drawingml/2006/main"/>
              </p:cNvGrpSpPr>
              <p:nvPr/>
            </p:nvGrpSpPr>
            <p:grpSpPr>
              <a:xfrm xmlns:a="http://schemas.openxmlformats.org/drawingml/2006/main">
                <a:off x="4573387" y="3468758"/>
                <a:ext cx="4291168" cy="72081"/>
                <a:chOff x="4573387" y="3468758"/>
                <a:chExt cx="4291168" cy="72081"/>
              </a:xfrm>
            </p:grpSpPr>
            <p:sp>
              <p:nvSpPr>
                <p:cNvPr id="274" name="圆角矩形"/>
                <p:cNvSpPr>
                  <a:spLocks xmlns:a="http://schemas.openxmlformats.org/drawingml/2006/main"/>
                </p:cNvSpPr>
                <p:nvPr/>
              </p:nvSpPr>
              <p:spPr>
                <a:xfrm xmlns:a="http://schemas.openxmlformats.org/drawingml/2006/main" rot="0">
                  <a:off x="4573387" y="3468758"/>
                  <a:ext cx="4291168" cy="72081"/>
                </a:xfrm>
                <a:prstGeom xmlns:a="http://schemas.openxmlformats.org/drawingml/2006/main" prst="roundRect">
                  <a:avLst>
                    <a:gd name="adj" fmla="val 35518"/>
                  </a:avLst>
                </a:prstGeom>
                <a:solidFill xmlns:a="http://schemas.openxmlformats.org/drawingml/2006/main">
                  <a:srgbClr val="BFBFBF"/>
                </a:solidFill>
                <a:ln xmlns:a="http://schemas.openxmlformats.org/drawingml/2006/main" w="12700" cmpd="sng" cap="flat">
                  <a:noFill/>
                  <a:prstDash val="solid"/>
                  <a:round/>
                </a:ln>
                <a:effectLst xmlns:a="http://schemas.openxmlformats.org/drawingml/2006/main">
                  <a:outerShdw sx="100000" sy="100000" algn="bl" rotWithShape="0" blurRad="57150" dist="19050" dir="5400000">
                    <a:srgbClr val="000000">
                      <a:alpha val="49803"/>
                    </a:srgbClr>
                  </a:outerShdw>
                </a:effectLst>
              </p:spPr>
            </p:sp>
            <p:sp>
              <p:nvSpPr>
                <p:cNvPr id="275" name="曲线"/>
                <p:cNvSpPr>
                  <a:spLocks xmlns:a="http://schemas.openxmlformats.org/drawingml/2006/main"/>
                </p:cNvSpPr>
                <p:nvPr/>
              </p:nvSpPr>
              <p:spPr>
                <a:xfrm xmlns:a="http://schemas.openxmlformats.org/drawingml/2006/main" rot="0">
                  <a:off x="6324842" y="3470746"/>
                  <a:ext cx="786362" cy="50176"/>
                </a:xfrm>
                <a:custGeom xmlns:a="http://schemas.openxmlformats.org/drawingml/2006/main">
                  <a:gdLst>
                    <a:gd name="T1" fmla="*/ 0 w 21600"/>
                    <a:gd name="T2" fmla="*/ 0 h 21600"/>
                    <a:gd name="T3" fmla="*/ 21600 w 21600"/>
                    <a:gd name="T4" fmla="*/ 21600 h 21600"/>
                  </a:gdLst>
                  <a:rect l="T1" t="T2" r="T3" b="T4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0865" y="8535"/>
                      </a:lnTo>
                      <a:cubicBezTo>
                        <a:pt x="19837" y="16605"/>
                        <a:pt x="18419" y="21600"/>
                        <a:pt x="16851" y="21600"/>
                      </a:cubicBezTo>
                      <a:lnTo>
                        <a:pt x="4747" y="21600"/>
                      </a:lnTo>
                      <a:cubicBezTo>
                        <a:pt x="3176" y="21600"/>
                        <a:pt x="1756" y="16605"/>
                        <a:pt x="732" y="8535"/>
                      </a:cubicBezTo>
                      <a:close/>
                    </a:path>
                  </a:pathLst>
                </a:custGeom>
                <a:solidFill xmlns:a="http://schemas.openxmlformats.org/drawingml/2006/main">
                  <a:srgbClr val="A5A5A5"/>
                </a:solidFill>
                <a:ln xmlns:a="http://schemas.openxmlformats.org/drawingml/2006/main" cmpd="sng" cap="flat">
                  <a:noFill/>
                  <a:prstDash val="solid"/>
                  <a:round/>
                </a:ln>
              </p:spPr>
            </p:sp>
          </p:grpSp>
        </p:grpSp>
        <p:sp>
          <p:nvSpPr>
            <p:cNvPr id="278" name="椭圆"/>
            <p:cNvSpPr>
              <a:spLocks xmlns:a="http://schemas.openxmlformats.org/drawingml/2006/main"/>
            </p:cNvSpPr>
            <p:nvPr/>
          </p:nvSpPr>
          <p:spPr>
            <a:xfrm xmlns:a="http://schemas.openxmlformats.org/drawingml/2006/main" rot="0">
              <a:off x="6670598" y="1454536"/>
              <a:ext cx="74182" cy="74377"/>
            </a:xfrm>
            <a:prstGeom xmlns:a="http://schemas.openxmlformats.org/drawingml/2006/main" prst="ellipse"/>
            <a:solidFill xmlns:a="http://schemas.openxmlformats.org/drawingml/2006/main">
              <a:srgbClr val="171717"/>
            </a:solidFill>
            <a:ln xmlns:a="http://schemas.openxmlformats.org/drawingml/2006/main" w="12700" cmpd="sng" cap="flat">
              <a:noFill/>
              <a:prstDash val="solid"/>
              <a:round/>
            </a:ln>
          </p:spPr>
        </p:sp>
      </p:grpSp>
      <p:sp>
        <p:nvSpPr>
          <p:cNvPr id="280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72052"/>
      </p:ext>
    </p:extLst>
  </p:cSld>
  <p:clrMapOvr>
    <a:masterClrMapping xmlns:a="http://schemas.openxmlformats.org/drawingml/2006/main"/>
  </p:clrMapOvr>
</p:sldLayout>
</file>

<file path=ppt/slideLayouts/slideLayout2.xml><?xml version="1.0" encoding="utf-8"?>
<p:sldLayout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105497"/>
      </p:ext>
    </p:extLst>
  </p:cSld>
  <p:clrMapOvr>
    <a:masterClrMapping xmlns:a="http://schemas.openxmlformats.org/drawingml/2006/main"/>
  </p:clrMapOvr>
</p:sldLayout>
</file>

<file path=ppt/slideLayouts/slideLayout20.xml><?xml version="1.0" encoding="utf-8"?>
<p:sldLayout xmlns:p="http://schemas.openxmlformats.org/presentationml/2006/main" showMasterSp="0" preserve="1">
  <p:cSld name="自定义版式">
    <p:bg>
      <p:bgPr>
        <a:gradFill xmlns:a="http://schemas.openxmlformats.org/drawingml/2006/main"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93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  <p:sp>
        <p:nvSpPr>
          <p:cNvPr id="294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-169101">
            <a:off x="218411" y="141397"/>
            <a:ext cx="8554047" cy="4751959"/>
          </a:xfrm>
          <a:prstGeom xmlns:a="http://schemas.openxmlformats.org/drawingml/2006/main" prst="rect"/>
          <a:solidFill xmlns:a="http://schemas.openxmlformats.org/drawingml/2006/main">
            <a:srgbClr val="F1F1F1"/>
          </a:solidFill>
          <a:ln xmlns:a="http://schemas.openxmlformats.org/drawingml/2006/main" w="12700" cmpd="sng" cap="flat">
            <a:solidFill>
              <a:srgbClr val="7F7F7F"/>
            </a:solidFill>
            <a:prstDash val="solid"/>
            <a:miter/>
          </a:ln>
        </p:spPr>
      </p:sp>
      <p:sp>
        <p:nvSpPr>
          <p:cNvPr id="295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318379" y="108615"/>
            <a:ext cx="8659200" cy="49193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22225" cmpd="sng" cap="flat">
            <a:solidFill>
              <a:srgbClr val="B2A08C"/>
            </a:solidFill>
            <a:prstDash val="solid"/>
            <a:miter/>
          </a:ln>
        </p:spPr>
      </p:sp>
      <p:grpSp>
        <p:nvGrpSpPr>
          <p:cNvPr id="302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8202463" y="-2052"/>
            <a:ext cx="971088" cy="5145557"/>
            <a:chOff x="8202463" y="-2052"/>
            <a:chExt cx="971088" cy="5145557"/>
          </a:xfrm>
        </p:grpSpPr>
        <p:pic>
          <p:nvPicPr>
            <p:cNvPr id="296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2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8453" y="-2052"/>
              <a:ext cx="963714" cy="964101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97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3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6532" y="962049"/>
              <a:ext cx="963714" cy="964101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98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4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4384" y="1882808"/>
              <a:ext cx="963716" cy="96410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299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5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2463" y="2846909"/>
              <a:ext cx="963714" cy="96410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300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6" cstate="print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8453" y="3808342"/>
              <a:ext cx="963714" cy="964101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  <p:pic>
          <p:nvPicPr>
            <p:cNvPr id="301" name="图片" descr="Imagen que contiene suelo, exterior, niño, semilla de sésamo&#10;&#10;Descripción generada automáticamente"/>
            <p:cNvPicPr>
              <a:picLocks xmlns:a="http://schemas.openxmlformats.org/drawingml/2006/main"/>
            </p:cNvPicPr>
            <p:nvPr/>
          </p:nvPicPr>
          <p:blipFill>
            <a:blip xmlns:a="http://schemas.openxmlformats.org/drawingml/2006/main" xmlns:r="http://schemas.openxmlformats.org/officeDocument/2006/relationships" r:embed="rId7" cstate="print"/>
            <a:srcRect xmlns:a="http://schemas.openxmlformats.org/drawingml/2006/main" b="61234"/>
            <a:stretch xmlns:a="http://schemas.openxmlformats.org/drawingml/2006/main">
              <a:fillRect/>
            </a:stretch>
          </p:blipFill>
          <p:spPr>
            <a:xfrm xmlns:a="http://schemas.openxmlformats.org/drawingml/2006/main" rot="0">
              <a:off x="8209837" y="4769775"/>
              <a:ext cx="963714" cy="373730"/>
            </a:xfrm>
            <a:prstGeom xmlns:a="http://schemas.openxmlformats.org/drawingml/2006/main" prst="rect"/>
            <a:noFill xmlns:a="http://schemas.openxmlformats.org/drawingml/2006/main"/>
            <a:ln xmlns:a="http://schemas.openxmlformats.org/drawingml/2006/main" w="12700" cmpd="sng" cap="flat">
              <a:noFill/>
              <a:prstDash val="solid"/>
              <a:round/>
            </a:ln>
          </p:spPr>
        </p:pic>
      </p:grpSp>
      <p:sp>
        <p:nvSpPr>
          <p:cNvPr id="303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224970" y="197146"/>
            <a:ext cx="8463300" cy="4720497"/>
          </a:xfrm>
          <a:prstGeom xmlns:a="http://schemas.openxmlformats.org/drawingml/2006/main" prst="rect"/>
          <a:solidFill xmlns:a="http://schemas.openxmlformats.org/drawingml/2006/main">
            <a:srgbClr val="DAAFB0">
              <a:alpha val="62000"/>
            </a:srgbClr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304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311700" y="555600"/>
            <a:ext cx="2808000" cy="75569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b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spcBef>
                <a:spcPts val="0"/>
              </a:spcBef>
              <a:spcAft>
                <a:spcPts val="0"/>
              </a:spcAft>
            </a:pPr>
            <a:endParaRPr lang="zh-CN" altLang="en-US" sz="2400"/>
          </a:p>
        </p:txBody>
      </p:sp>
      <p:sp>
        <p:nvSpPr>
          <p:cNvPr id="305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311700" y="1389599"/>
            <a:ext cx="2808000" cy="3179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4572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roid Sans" pitchFamily="0" charset="0"/>
              <a:buChar char="●"/>
            </a:pPr>
            <a:endParaRPr lang="zh-CN" altLang="en-US" sz="1200"/>
          </a:p>
        </p:txBody>
      </p:sp>
      <p:sp>
        <p:nvSpPr>
          <p:cNvPr id="306" name="文本框"/>
          <p:cNvSpPr>
            <a:spLocks xmlns:a="http://schemas.openxmlformats.org/drawingml/2006/main" noGrp="1"/>
          </p:cNvSpPr>
          <p:nvPr>
            <p:ph type="sldNum"/>
          </p:nvPr>
        </p:nvSpPr>
        <p:spPr>
          <a:xfrm xmlns:a="http://schemas.openxmlformats.org/drawingml/2006/main" rot="0">
            <a:off x="8472458" y="4663217"/>
            <a:ext cx="548700" cy="393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r">
              <a:spcBef>
                <a:spcPts val="0"/>
              </a:spcBef>
              <a:spcAft>
                <a:spcPts val="0"/>
              </a:spcAft>
            </a:pPr>
            <a:fld id="{CAD2D6BD-DE1B-4B5F-8B41-2702339687B9}" type="slidenum">
              <a:rPr lang="en-US" altLang="zh-CN" sz="1000" b="0" i="0" u="none" strike="noStrike" kern="0" cap="none" spc="0" baseline="0">
                <a:solidFill>
                  <a:srgbClr val="595959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&lt;#&gt;</a:t>
            </a:fld>
            <a:endParaRPr lang="zh-CN" altLang="en-US" sz="1000">
              <a:solidFill>
                <a:srgbClr val="595959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sp>
        <p:nvSpPr>
          <p:cNvPr id="307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4875075"/>
            <a:ext cx="1579800" cy="373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492210"/>
      </p:ext>
    </p:extLst>
  </p:cSld>
  <p:clrMapOvr>
    <a:masterClrMapping xmlns:a="http://schemas.openxmlformats.org/drawingml/2006/main"/>
  </p:clrMapOvr>
</p:sldLayout>
</file>

<file path=ppt/slideLayouts/slideLayout3.xml><?xml version="1.0" encoding="utf-8"?>
<p:sldLayout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722313" y="4406900"/>
            <a:ext cx="7772400" cy="1362075"/>
          </a:xfrm>
        </p:spPr>
        <p:txBody>
          <a:bodyPr xmlns:a="http://schemas.openxmlformats.org/drawingml/2006/main" anchor="t"/>
          <a:lstStyle xmlns:a="http://schemas.openxmlformats.org/drawingml/2006/main">
            <a:lvl1pPr algn="l">
              <a:defRPr sz="4000" b="1" cap="all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722313" y="2906713"/>
            <a:ext cx="7772400" cy="1500187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698516"/>
      </p:ext>
    </p:extLst>
  </p:cSld>
  <p:clrMapOvr>
    <a:masterClrMapping xmlns:a="http://schemas.openxmlformats.org/drawingml/2006/main"/>
  </p:clrMapOvr>
</p:sldLayout>
</file>

<file path=ppt/slideLayouts/slideLayout4.xml><?xml version="1.0" encoding="utf-8"?>
<p:sldLayout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sz="half" idx="1"/>
          </p:nvPr>
        </p:nvSpPr>
        <p:spPr>
          <a:xfrm xmlns:a="http://schemas.openxmlformats.org/drawingml/2006/main">
            <a:off x="457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648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473958"/>
      </p:ext>
    </p:extLst>
  </p:cSld>
  <p:clrMapOvr>
    <a:masterClrMapping xmlns:a="http://schemas.openxmlformats.org/drawingml/2006/main"/>
  </p:clrMapOvr>
</p:sldLayout>
</file>

<file path=ppt/slideLayouts/slideLayout5.xml><?xml version="1.0" encoding="utf-8"?>
<p:sldLayout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>
            <a:lvl1pPr>
              <a:defRPr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457200" y="1535113"/>
            <a:ext cx="4040188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57200" y="2174875"/>
            <a:ext cx="4040188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body" sz="quarter" idx="3"/>
          </p:nvPr>
        </p:nvSpPr>
        <p:spPr>
          <a:xfrm xmlns:a="http://schemas.openxmlformats.org/drawingml/2006/main">
            <a:off x="4645025" y="1535113"/>
            <a:ext cx="4041775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sz="quarter" idx="4"/>
          </p:nvPr>
        </p:nvSpPr>
        <p:spPr>
          <a:xfrm xmlns:a="http://schemas.openxmlformats.org/drawingml/2006/main">
            <a:off x="4645025" y="2174875"/>
            <a:ext cx="4041775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652165"/>
      </p:ext>
    </p:extLst>
  </p:cSld>
  <p:clrMapOvr>
    <a:masterClrMapping xmlns:a="http://schemas.openxmlformats.org/drawingml/2006/main"/>
  </p:clrMapOvr>
</p:sldLayout>
</file>

<file path=ppt/slideLayouts/slideLayout6.xml><?xml version="1.0" encoding="utf-8"?>
<p:sldLayout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421343"/>
      </p:ext>
    </p:extLst>
  </p:cSld>
  <p:clrMapOvr>
    <a:masterClrMapping xmlns:a="http://schemas.openxmlformats.org/drawingml/2006/main"/>
  </p:clrMapOvr>
</p:sldLayout>
</file>

<file path=ppt/slideLayouts/slideLayout7.xml><?xml version="1.0" encoding="utf-8"?>
<p:sldLayout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4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019962"/>
      </p:ext>
    </p:extLst>
  </p:cSld>
  <p:clrMapOvr>
    <a:masterClrMapping xmlns:a="http://schemas.openxmlformats.org/drawingml/2006/main"/>
  </p:clrMapOvr>
</p:sldLayout>
</file>

<file path=ppt/slideLayouts/slideLayout8.xml><?xml version="1.0" encoding="utf-8"?>
<p:sldLayout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457200" y="273050"/>
            <a:ext cx="3008313" cy="1162050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>
          <a:xfrm xmlns:a="http://schemas.openxmlformats.org/drawingml/2006/main">
            <a:off x="3575050" y="273050"/>
            <a:ext cx="5111750" cy="585311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457200" y="1435100"/>
            <a:ext cx="3008313" cy="4691063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883836"/>
      </p:ext>
    </p:extLst>
  </p:cSld>
  <p:clrMapOvr>
    <a:masterClrMapping xmlns:a="http://schemas.openxmlformats.org/drawingml/2006/main"/>
  </p:clrMapOvr>
</p:sldLayout>
</file>

<file path=ppt/slideLayouts/slideLayout9.xml><?xml version="1.0" encoding="utf-8"?>
<p:sldLayout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1792288" y="4800600"/>
            <a:ext cx="5486400" cy="566738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pic" idx="1"/>
          </p:nvPr>
        </p:nvSpPr>
        <p:spPr>
          <a:xfrm xmlns:a="http://schemas.openxmlformats.org/drawingml/2006/main">
            <a:off x="1792288" y="612775"/>
            <a:ext cx="5486400" cy="4114800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 xmlns:a="http://schemas.openxmlformats.org/drawingml/2006/main"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1792288" y="5367338"/>
            <a:ext cx="5486400" cy="804862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257852"/>
      </p:ext>
    </p:extLst>
  </p:cSld>
  <p:clrMapOvr>
    <a:masterClrMapping xmlns:a="http://schemas.openxmlformats.org/drawingml/2006/main"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 rot="0">
            <a:off x="311700" y="445025"/>
            <a:ext cx="8520600" cy="5727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3600" b="1">
              <a:solidFill>
                <a:srgbClr val="000000"/>
              </a:solidFill>
              <a:latin typeface="Dancing Script" pitchFamily="0" charset="0"/>
              <a:ea typeface="Dancing Script" pitchFamily="0" charset="0"/>
              <a:cs typeface="Dancing Script" pitchFamily="0" charset="0"/>
              <a:sym typeface="Dancing Script" pitchFamily="0" charset="0"/>
            </a:endParaRP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 rot="0">
            <a:off x="311700" y="1152475"/>
            <a:ext cx="8520600" cy="34164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4572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 pitchFamily="0" charset="0"/>
              <a:buChar char="●"/>
            </a:pPr>
            <a:endParaRPr lang="zh-CN" altLang="en-US" sz="1800">
              <a:latin typeface="Poppins" pitchFamily="0" charset="0"/>
              <a:ea typeface="Poppins" pitchFamily="0" charset="0"/>
              <a:cs typeface="Poppins" pitchFamily="0" charset="0"/>
              <a:sym typeface="Poppins" pitchFamily="0" charset="0"/>
            </a:endParaRPr>
          </a:p>
        </p:txBody>
      </p:sp>
      <p:sp>
        <p:nvSpPr>
          <p:cNvPr id="4" name="文本框"/>
          <p:cNvSpPr>
            <a:spLocks noGrp="1"/>
          </p:cNvSpPr>
          <p:nvPr>
            <p:ph type="sldNum"/>
          </p:nvPr>
        </p:nvSpPr>
        <p:spPr>
          <a:xfrm rot="0">
            <a:off x="8472458" y="4663217"/>
            <a:ext cx="548700" cy="3936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ctr" anchorCtr="0">
            <a:prstTxWarp prst="textNoShape"/>
          </a:bodyPr>
          <a:lstStyle/>
          <a:p>
            <a:pPr marL="0" indent="0" algn="r">
              <a:spcBef>
                <a:spcPts val="0"/>
              </a:spcBef>
              <a:spcAft>
                <a:spcPts val="0"/>
              </a:spcAft>
            </a:pPr>
            <a:fld id="{CAD2D6BD-DE1B-4B5F-8B41-2702339687B9}" type="slidenum">
              <a:rPr lang="en-US" altLang="zh-CN" sz="1000" b="0" i="0" u="none" strike="noStrike" kern="0" cap="none" spc="0" baseline="0">
                <a:solidFill>
                  <a:srgbClr val="595959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&lt;#&gt;</a:t>
            </a:fld>
            <a:endParaRPr lang="zh-CN" altLang="en-US" sz="1000">
              <a:solidFill>
                <a:srgbClr val="595959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sp>
        <p:nvSpPr>
          <p:cNvPr id="5" name="矩形"/>
          <p:cNvSpPr>
            <a:spLocks/>
          </p:cNvSpPr>
          <p:nvPr/>
        </p:nvSpPr>
        <p:spPr>
          <a:xfrm rot="0">
            <a:off x="0" y="4875075"/>
            <a:ext cx="1579800" cy="3735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Barlow Condensed" pitchFamily="0" charset="0"/>
                <a:ea typeface="Barlow Condensed" pitchFamily="0" charset="0"/>
                <a:cs typeface="Barlow Condensed" pitchFamily="0" charset="0"/>
                <a:sym typeface="Barlow Condensed" pitchFamily="0" charset="0"/>
              </a:rPr>
              <a:t>SLIDESMANIA.COM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Barlow Condensed" pitchFamily="0" charset="0"/>
              <a:ea typeface="Barlow Condensed" pitchFamily="0" charset="0"/>
              <a:cs typeface="Barlow Condensed" pitchFamily="0" charset="0"/>
              <a:sym typeface="Barlow Condense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44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lvl1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1pPr>
    </p:titleStyle>
    <p:bodyStyle>
      <a:lvl1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1pPr>
      <a:lvl2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2pPr>
      <a:lvl3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3pPr>
      <a:lvl4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4pPr>
      <a:lvl5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5pPr>
      <a:lvl6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6pPr>
      <a:lvl7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7pPr>
      <a:lvl8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8pPr>
      <a:lvl9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2.png"/><Relationship Id="rId2" Type="http://schemas.openxmlformats.org/officeDocument/2006/relationships/image" Target="../media/3.png"/><Relationship Id="rId3" Type="http://schemas.openxmlformats.org/officeDocument/2006/relationships/image" Target="../media/4.png"/><Relationship Id="rId4" Type="http://schemas.openxmlformats.org/officeDocument/2006/relationships/image" Target="../media/5.png"/><Relationship Id="rId5" Type="http://schemas.openxmlformats.org/officeDocument/2006/relationships/image" Target="../media/6.png"/><Relationship Id="rId6" Type="http://schemas.openxmlformats.org/officeDocument/2006/relationships/image" Target="../media/7.pn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26.png"/><Relationship Id="rId2" Type="http://schemas.openxmlformats.org/officeDocument/2006/relationships/image" Target="../media/27.png"/><Relationship Id="rId3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28.png"/><Relationship Id="rId2" Type="http://schemas.openxmlformats.org/officeDocument/2006/relationships/image" Target="../media/29.png"/><Relationship Id="rId3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30.png"/><Relationship Id="rId2" Type="http://schemas.openxmlformats.org/officeDocument/2006/relationships/image" Target="../media/31.png"/><Relationship Id="rId3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32.png"/><Relationship Id="rId2" Type="http://schemas.openxmlformats.org/officeDocument/2006/relationships/image" Target="../media/33.png"/><Relationship Id="rId3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34.png"/><Relationship Id="rId2" Type="http://schemas.openxmlformats.org/officeDocument/2006/relationships/image" Target="../media/35.png"/><Relationship Id="rId3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36.png"/><Relationship Id="rId2" Type="http://schemas.openxmlformats.org/officeDocument/2006/relationships/image" Target="../media/37.png"/><Relationship Id="rId3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38.png"/><Relationship Id="rId2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39.png"/><Relationship Id="rId2" Type="http://schemas.openxmlformats.org/officeDocument/2006/relationships/image" Target="../media/40.png"/><Relationship Id="rId3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41.png"/><Relationship Id="rId2" Type="http://schemas.openxmlformats.org/officeDocument/2006/relationships/image" Target="../media/42.png"/><Relationship Id="rId3" Type="http://schemas.openxmlformats.org/officeDocument/2006/relationships/image" Target="../media/43.png"/><Relationship Id="rId4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44.png"/><Relationship Id="rId2" Type="http://schemas.openxmlformats.org/officeDocument/2006/relationships/image" Target="../media/45.png"/><Relationship Id="rId3" Type="http://schemas.openxmlformats.org/officeDocument/2006/relationships/image" Target="../media/46.png"/><Relationship Id="rId4" Type="http://schemas.openxmlformats.org/officeDocument/2006/relationships/image" Target="../media/47.png"/><Relationship Id="rId5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48.png"/><Relationship Id="rId2" Type="http://schemas.openxmlformats.org/officeDocument/2006/relationships/image" Target="../media/48.png"/><Relationship Id="rId3" Type="http://schemas.openxmlformats.org/officeDocument/2006/relationships/image" Target="../media/49.png"/><Relationship Id="rId4" Type="http://schemas.openxmlformats.org/officeDocument/2006/relationships/image" Target="../media/50.png"/><Relationship Id="rId5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51.png"/><Relationship Id="rId2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52.png"/><Relationship Id="rId2" Type="http://schemas.openxmlformats.org/officeDocument/2006/relationships/image" Target="../media/52.png"/><Relationship Id="rId3" Type="http://schemas.openxmlformats.org/officeDocument/2006/relationships/image" Target="../media/53.png"/><Relationship Id="rId4" Type="http://schemas.openxmlformats.org/officeDocument/2006/relationships/image" Target="../media/54.png"/><Relationship Id="rId5" Type="http://schemas.openxmlformats.org/officeDocument/2006/relationships/image" Target="../media/55.png"/><Relationship Id="rId6" Type="http://schemas.openxmlformats.org/officeDocument/2006/relationships/image" Target="../media/56.png"/><Relationship Id="rId7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57.png"/><Relationship Id="rId2" Type="http://schemas.openxmlformats.org/officeDocument/2006/relationships/image" Target="../media/57.png"/><Relationship Id="rId3" Type="http://schemas.openxmlformats.org/officeDocument/2006/relationships/image" Target="../media/58.png"/><Relationship Id="rId4" Type="http://schemas.openxmlformats.org/officeDocument/2006/relationships/image" Target="../media/59.png"/><Relationship Id="rId5" Type="http://schemas.openxmlformats.org/officeDocument/2006/relationships/image" Target="../media/60.png"/><Relationship Id="rId6" Type="http://schemas.openxmlformats.org/officeDocument/2006/relationships/image" Target="../media/61.png"/><Relationship Id="rId7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62.png"/><Relationship Id="rId2" Type="http://schemas.openxmlformats.org/officeDocument/2006/relationships/image" Target="../media/62.png"/><Relationship Id="rId3" Type="http://schemas.openxmlformats.org/officeDocument/2006/relationships/image" Target="../media/63.png"/><Relationship Id="rId4" Type="http://schemas.openxmlformats.org/officeDocument/2006/relationships/image" Target="../media/64.png"/><Relationship Id="rId5" Type="http://schemas.openxmlformats.org/officeDocument/2006/relationships/image" Target="../media/65.png"/><Relationship Id="rId6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66.png"/><Relationship Id="rId2" Type="http://schemas.openxmlformats.org/officeDocument/2006/relationships/image" Target="../media/67.png"/><Relationship Id="rId3" Type="http://schemas.openxmlformats.org/officeDocument/2006/relationships/image" Target="../media/68.png"/><Relationship Id="rId4" Type="http://schemas.openxmlformats.org/officeDocument/2006/relationships/image" Target="../media/69.png"/><Relationship Id="rId5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70.png"/><Relationship Id="rId2" Type="http://schemas.openxmlformats.org/officeDocument/2006/relationships/image" Target="../media/70.png"/><Relationship Id="rId3" Type="http://schemas.openxmlformats.org/officeDocument/2006/relationships/image" Target="../media/71.png"/><Relationship Id="rId4" Type="http://schemas.openxmlformats.org/officeDocument/2006/relationships/image" Target="../media/72.png"/><Relationship Id="rId5" Type="http://schemas.openxmlformats.org/officeDocument/2006/relationships/image" Target="../media/73.png"/><Relationship Id="rId6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hyperlink" Target="mailto:biradshane@gmail.com" TargetMode="External"/><Relationship Id="rId2" Type="http://schemas.openxmlformats.org/officeDocument/2006/relationships/image" Target="../media/74.png"/><Relationship Id="rId3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10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11.png"/><Relationship Id="rId2" Type="http://schemas.openxmlformats.org/officeDocument/2006/relationships/image" Target="../media/12.png"/><Relationship Id="rId3" Type="http://schemas.openxmlformats.org/officeDocument/2006/relationships/image" Target="../media/13.png"/><Relationship Id="rId4" Type="http://schemas.openxmlformats.org/officeDocument/2006/relationships/image" Target="../media/14.png"/><Relationship Id="rId5" Type="http://schemas.openxmlformats.org/officeDocument/2006/relationships/image" Target="../media/15.png"/><Relationship Id="rId6" Type="http://schemas.openxmlformats.org/officeDocument/2006/relationships/image" Target="../media/16.png"/><Relationship Id="rId7" Type="http://schemas.openxmlformats.org/officeDocument/2006/relationships/image" Target="../media/17.png"/><Relationship Id="rId8" Type="http://schemas.openxmlformats.org/officeDocument/2006/relationships/slideLayout" Target="../slideLayouts/slideLayout15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18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19.png"/><Relationship Id="rId2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20.png"/><Relationship Id="rId2" Type="http://schemas.openxmlformats.org/officeDocument/2006/relationships/image" Target="../media/21.png"/><Relationship Id="rId3" Type="http://schemas.openxmlformats.org/officeDocument/2006/relationships/image" Target="../media/22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20.png"/><Relationship Id="rId2" Type="http://schemas.openxmlformats.org/officeDocument/2006/relationships/image" Target="../media/23.png"/><Relationship Id="rId3" Type="http://schemas.openxmlformats.org/officeDocument/2006/relationships/image" Target="../media/24.png"/><Relationship Id="rId4" Type="http://schemas.openxmlformats.org/officeDocument/2006/relationships/image" Target="../media/25.png"/><Relationship Id="rId5" Type="http://schemas.openxmlformats.org/officeDocument/2006/relationships/slideLayout" Target="../slideLayouts/slideLayout19.xml"/><Relationship Id="rId6" Type="http://schemas.openxmlformats.org/officeDocument/2006/relationships/notesSlide" Target="../notesSlides/notesSlide9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268098" y="323806"/>
            <a:ext cx="8408019" cy="4612886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93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9144000" cy="51435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94" name="文本框"/>
          <p:cNvSpPr>
            <a:spLocks noGrp="1"/>
          </p:cNvSpPr>
          <p:nvPr>
            <p:ph type="title"/>
          </p:nvPr>
        </p:nvSpPr>
        <p:spPr>
          <a:xfrm rot="0">
            <a:off x="1755645" y="1039771"/>
            <a:ext cx="6738744" cy="2715973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CN" altLang="en-US" sz="72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</a:br>
            <a:r>
              <a:rPr lang="en-US" altLang="zh-CN" sz="72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LEARNING</a:t>
            </a:r>
            <a:br>
              <a:rPr lang="zh-CN" altLang="en-US" sz="72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</a:br>
            <a:r>
              <a:rPr lang="en-US" altLang="zh-CN" sz="72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PYTHON</a:t>
            </a:r>
            <a:br>
              <a:rPr lang="zh-CN" altLang="en-US" sz="72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</a:br>
            <a:r>
              <a:rPr lang="en-US" altLang="zh-CN" sz="96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 pitchFamily="0" charset="0"/>
              </a:rPr>
              <a:t> </a:t>
            </a:r>
            <a:endParaRPr lang="zh-CN" altLang="en-US" sz="96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  <p:pic>
        <p:nvPicPr>
          <p:cNvPr id="95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438380" y="372084"/>
            <a:ext cx="8267239" cy="439933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96" name="矩形"/>
          <p:cNvSpPr>
            <a:spLocks/>
          </p:cNvSpPr>
          <p:nvPr/>
        </p:nvSpPr>
        <p:spPr>
          <a:xfrm rot="0">
            <a:off x="-497679" y="1484956"/>
            <a:ext cx="8267239" cy="228218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72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LEARNING </a:t>
            </a:r>
            <a:endParaRPr lang="en-US" altLang="zh-CN" sz="72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72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PYTHON</a:t>
            </a:r>
            <a:endParaRPr lang="zh-CN" altLang="en-US" sz="72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sp>
        <p:nvSpPr>
          <p:cNvPr id="97" name="矩形"/>
          <p:cNvSpPr>
            <a:spLocks/>
          </p:cNvSpPr>
          <p:nvPr/>
        </p:nvSpPr>
        <p:spPr>
          <a:xfrm rot="0">
            <a:off x="6762233" y="4079550"/>
            <a:ext cx="1732156" cy="4533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rgbClr val="000000"/>
                </a:solidFill>
                <a:latin typeface="Arial Rounded MT Bold" pitchFamily="34" charset="0"/>
                <a:ea typeface="Arial" pitchFamily="0" charset="0"/>
                <a:cs typeface="Arial" pitchFamily="0" charset="0"/>
                <a:sym typeface="Arial" pitchFamily="0" charset="0"/>
              </a:rPr>
              <a:t>20221005</a:t>
            </a:r>
            <a:endParaRPr lang="zh-CN" altLang="en-US" sz="2400" b="0" i="0" u="none" strike="noStrike" kern="0" cap="none" spc="0" baseline="0">
              <a:solidFill>
                <a:srgbClr val="000000"/>
              </a:solidFill>
              <a:latin typeface="Arial Rounded MT Bold" pitchFamily="34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pic>
        <p:nvPicPr>
          <p:cNvPr id="98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6105106" y="-674412"/>
            <a:ext cx="2790201" cy="4162228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99" name="矩形"/>
          <p:cNvSpPr>
            <a:spLocks/>
          </p:cNvSpPr>
          <p:nvPr/>
        </p:nvSpPr>
        <p:spPr>
          <a:xfrm rot="0">
            <a:off x="6626883" y="961736"/>
            <a:ext cx="1761890" cy="5232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0" i="0" u="none" strike="noStrike" kern="0" cap="none" spc="0" baseline="0">
                <a:solidFill>
                  <a:srgbClr val="FFFFFF"/>
                </a:solidFill>
                <a:latin typeface="Segoe UI Historic" pitchFamily="34" charset="0"/>
                <a:ea typeface="Arial" pitchFamily="0" charset="0"/>
                <a:cs typeface="Arial" pitchFamily="0" charset="0"/>
                <a:sym typeface="Arial" pitchFamily="0" charset="0"/>
              </a:rPr>
              <a:t>沈愛希</a:t>
            </a:r>
            <a:endParaRPr lang="zh-CN" altLang="en-US" sz="28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sp>
        <p:nvSpPr>
          <p:cNvPr id="100" name="矩形"/>
          <p:cNvSpPr>
            <a:spLocks/>
          </p:cNvSpPr>
          <p:nvPr/>
        </p:nvSpPr>
        <p:spPr>
          <a:xfrm rot="0">
            <a:off x="6621776" y="1779451"/>
            <a:ext cx="1907735" cy="6248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SHANE ASHLY</a:t>
            </a:r>
            <a:endParaRPr lang="en-US" altLang="zh-CN" sz="18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 G. BIRAD</a:t>
            </a:r>
            <a:endParaRPr lang="zh-CN" altLang="en-US" sz="18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pic>
        <p:nvPicPr>
          <p:cNvPr id="101" name="图片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0">
            <a:off x="5455" y="0"/>
            <a:ext cx="1571622" cy="1565650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102" name="图片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1309130">
            <a:off x="-316759" y="3251728"/>
            <a:ext cx="3288648" cy="2748496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03469941"/>
      </p:ext>
    </p:ext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458642">
            <a:off x="6634285" y="-422571"/>
            <a:ext cx="2540915" cy="3378679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91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-1903554" y="538340"/>
            <a:ext cx="5143500" cy="51435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92" name="矩形"/>
          <p:cNvSpPr>
            <a:spLocks/>
          </p:cNvSpPr>
          <p:nvPr/>
        </p:nvSpPr>
        <p:spPr>
          <a:xfrm rot="0">
            <a:off x="673488" y="2217689"/>
            <a:ext cx="7783551" cy="217741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b="1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  <a:sym typeface="Arial" pitchFamily="0" charset="0"/>
              </a:rPr>
              <a:t>INPUT AND OUTPUT</a:t>
            </a:r>
            <a:endParaRPr lang="en-US" altLang="zh-CN" sz="6600" b="1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  <a:sym typeface="Arial" pitchFamily="0" charset="0"/>
            </a:endParaRPr>
          </a:p>
          <a:p>
            <a:pPr marL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4000" b="1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  <a:sym typeface="Arial" pitchFamily="0" charset="0"/>
            </a:endParaRPr>
          </a:p>
          <a:p>
            <a:pPr marL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  <a:sym typeface="Arial" pitchFamily="0" charset="0"/>
              </a:rPr>
              <a:t>20221005</a:t>
            </a:r>
            <a:endParaRPr lang="zh-CN" altLang="en-US" sz="3200" b="1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58838"/>
      </p:ext>
    </p:extLst>
  </p:cSld>
  <p:clrMapOvr>
    <a:masterClrMapping/>
  </p:clrMapOvr>
</p:sld>
</file>

<file path=ppt/slides/slide1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文本框"/>
          <p:cNvSpPr>
            <a:spLocks noGrp="1"/>
          </p:cNvSpPr>
          <p:nvPr>
            <p:ph type="title"/>
          </p:nvPr>
        </p:nvSpPr>
        <p:spPr>
          <a:xfrm rot="0">
            <a:off x="553311" y="919873"/>
            <a:ext cx="2808000" cy="7557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QUESTION:</a:t>
            </a:r>
            <a:br>
              <a:rPr lang="zh-CN" altLang="en-US" sz="36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</a:br>
            <a:endParaRPr lang="zh-CN" altLang="en-US" sz="36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</p:txBody>
      </p:sp>
      <p:pic>
        <p:nvPicPr>
          <p:cNvPr id="309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84664" y="1242149"/>
            <a:ext cx="6898887" cy="279849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10" name="矩形"/>
          <p:cNvSpPr>
            <a:spLocks/>
          </p:cNvSpPr>
          <p:nvPr/>
        </p:nvSpPr>
        <p:spPr>
          <a:xfrm rot="0">
            <a:off x="1211766" y="3312377"/>
            <a:ext cx="862362" cy="345223"/>
          </a:xfrm>
          <a:prstGeom prst="rect"/>
          <a:noFill/>
          <a:ln w="38100" cmpd="sng" cap="flat">
            <a:solidFill>
              <a:srgbClr val="FF0000"/>
            </a:solidFill>
            <a:prstDash val="solid"/>
            <a:round/>
          </a:ln>
        </p:spPr>
      </p:sp>
      <p:sp>
        <p:nvSpPr>
          <p:cNvPr id="311" name="矩形"/>
          <p:cNvSpPr>
            <a:spLocks/>
          </p:cNvSpPr>
          <p:nvPr/>
        </p:nvSpPr>
        <p:spPr>
          <a:xfrm rot="0">
            <a:off x="553311" y="4423681"/>
            <a:ext cx="1381124" cy="38671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  <a:spAutoFit/>
          </a:bodyPr>
          <a:lstStyle/>
          <a:p>
            <a:pPr mar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sng" strike="noStrike" kern="1200" cap="none" spc="0" baseline="0">
                <a:solidFill>
                  <a:srgbClr val="0070C0"/>
                </a:solidFill>
                <a:latin typeface="Garamond" pitchFamily="0" charset="0"/>
                <a:ea typeface="宋体" pitchFamily="0" charset="0"/>
                <a:cs typeface="Droid Sans" pitchFamily="0" charset="0"/>
                <a:sym typeface="Arial" pitchFamily="0" charset="0"/>
              </a:rPr>
              <a:t>DATA TYPE</a:t>
            </a:r>
            <a:endParaRPr lang="zh-CN" altLang="en-US" sz="2000" b="1" i="0" u="sng" strike="noStrike" kern="1200" cap="none" spc="0" baseline="0">
              <a:solidFill>
                <a:srgbClr val="0070C0"/>
              </a:solidFill>
              <a:latin typeface="Garamond" pitchFamily="0" charset="0"/>
              <a:ea typeface="宋体" pitchFamily="0" charset="0"/>
              <a:cs typeface="Droid Sans" pitchFamily="0" charset="0"/>
              <a:sym typeface="Arial" pitchFamily="0" charset="0"/>
            </a:endParaRPr>
          </a:p>
        </p:txBody>
      </p:sp>
      <p:cxnSp>
        <p:nvCxnSpPr>
          <p:cNvPr id="312" name="直线连接线"/>
          <p:cNvCxnSpPr>
            <a:cxnSpLocks/>
          </p:cNvCxnSpPr>
          <p:nvPr/>
        </p:nvCxnSpPr>
        <p:spPr>
          <a:xfrm flipH="1" rot="21600000">
            <a:off x="825835" y="3592676"/>
            <a:ext cx="535709" cy="895928"/>
          </a:xfrm>
          <a:prstGeom prst="straightConnector1"/>
          <a:noFill/>
          <a:ln w="38100" cmpd="sng" cap="flat">
            <a:solidFill>
              <a:srgbClr val="00B050"/>
            </a:solidFill>
            <a:prstDash val="solid"/>
            <a:round/>
            <a:tailEnd type="triangle" w="med" len="med"/>
          </a:ln>
        </p:spPr>
      </p:cxnSp>
      <p:sp>
        <p:nvSpPr>
          <p:cNvPr id="313" name="曲线"/>
          <p:cNvSpPr>
            <a:spLocks/>
          </p:cNvSpPr>
          <p:nvPr/>
        </p:nvSpPr>
        <p:spPr>
          <a:xfrm rot="0">
            <a:off x="3510925" y="637990"/>
            <a:ext cx="294738" cy="278631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5407" y="0"/>
                </a:moveTo>
                <a:cubicBezTo>
                  <a:pt x="2528" y="0"/>
                  <a:pt x="2" y="2972"/>
                  <a:pt x="2" y="5849"/>
                </a:cubicBezTo>
                <a:cubicBezTo>
                  <a:pt x="2" y="12870"/>
                  <a:pt x="10821" y="21600"/>
                  <a:pt x="10821" y="21600"/>
                </a:cubicBezTo>
                <a:cubicBezTo>
                  <a:pt x="10821" y="21600"/>
                  <a:pt x="21596" y="12870"/>
                  <a:pt x="21596" y="5849"/>
                </a:cubicBezTo>
                <a:cubicBezTo>
                  <a:pt x="21596" y="2972"/>
                  <a:pt x="19087" y="0"/>
                  <a:pt x="16219" y="0"/>
                </a:cubicBezTo>
                <a:cubicBezTo>
                  <a:pt x="14377" y="0"/>
                  <a:pt x="12384" y="1227"/>
                  <a:pt x="10821" y="4500"/>
                </a:cubicBezTo>
                <a:cubicBezTo>
                  <a:pt x="9254" y="1227"/>
                  <a:pt x="7257" y="0"/>
                  <a:pt x="5407" y="0"/>
                </a:cubicBezTo>
                <a:close/>
              </a:path>
            </a:pathLst>
          </a:custGeom>
          <a:solidFill>
            <a:srgbClr val="FFFFFF"/>
          </a:solidFill>
          <a:ln w="9525" cmpd="sng" cap="flat">
            <a:solidFill>
              <a:srgbClr val="000000"/>
            </a:solidFill>
            <a:prstDash val="solid"/>
            <a:round/>
          </a:ln>
        </p:spPr>
      </p:sp>
      <p:pic>
        <p:nvPicPr>
          <p:cNvPr id="314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5018513" y="215590"/>
            <a:ext cx="5143500" cy="514350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43178442"/>
      </p:ext>
    </p:extLst>
  </p:cSld>
  <p:clrMapOvr>
    <a:masterClrMapping/>
  </p:clrMapOvr>
</p:sld>
</file>

<file path=ppt/slides/slide1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257429" y="1442224"/>
            <a:ext cx="7119412" cy="3280982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16" name="矩形"/>
          <p:cNvSpPr>
            <a:spLocks/>
          </p:cNvSpPr>
          <p:nvPr/>
        </p:nvSpPr>
        <p:spPr>
          <a:xfrm rot="0">
            <a:off x="1257429" y="394008"/>
            <a:ext cx="3754244" cy="6343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WAY 1:</a:t>
            </a:r>
            <a:endParaRPr lang="zh-CN" altLang="en-US" sz="3600" b="1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pic>
        <p:nvPicPr>
          <p:cNvPr id="317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4557596" y="-1854576"/>
            <a:ext cx="5143502" cy="514350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14586432"/>
      </p:ext>
    </p:extLst>
  </p:cSld>
  <p:clrMapOvr>
    <a:masterClrMapping/>
  </p:clrMapOvr>
</p:sld>
</file>

<file path=ppt/slides/slide1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230578" y="1479395"/>
            <a:ext cx="7199745" cy="3201414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19" name="矩形"/>
          <p:cNvSpPr>
            <a:spLocks/>
          </p:cNvSpPr>
          <p:nvPr/>
        </p:nvSpPr>
        <p:spPr>
          <a:xfrm rot="0">
            <a:off x="1449966" y="553599"/>
            <a:ext cx="1554458" cy="6343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WAY </a:t>
            </a:r>
            <a:r>
              <a:rPr lang="en-US" altLang="zh-CN" sz="3600" b="1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2:  </a:t>
            </a:r>
            <a:endParaRPr lang="zh-CN" altLang="en-US" sz="3600" b="1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pic>
        <p:nvPicPr>
          <p:cNvPr id="320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3397404" y="-342435"/>
            <a:ext cx="4482791" cy="243840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023179148"/>
      </p:ext>
    </p:extLst>
  </p:cSld>
  <p:clrMapOvr>
    <a:masterClrMapping/>
  </p:clrMapOvr>
</p:sld>
</file>

<file path=ppt/slides/slide1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25190" y="1457091"/>
            <a:ext cx="6884020" cy="3127537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22" name="矩形"/>
          <p:cNvSpPr>
            <a:spLocks/>
          </p:cNvSpPr>
          <p:nvPr/>
        </p:nvSpPr>
        <p:spPr>
          <a:xfrm rot="0">
            <a:off x="550434" y="456956"/>
            <a:ext cx="2353825" cy="6343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ANSWER 1:</a:t>
            </a:r>
            <a:endParaRPr lang="zh-CN" altLang="en-US" sz="3600" b="1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pic>
        <p:nvPicPr>
          <p:cNvPr id="323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396140">
            <a:off x="6576952" y="-993911"/>
            <a:ext cx="1655938" cy="3245879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501474439"/>
      </p:ext>
    </p:extLst>
  </p:cSld>
  <p:clrMapOvr>
    <a:masterClrMapping/>
  </p:clrMapOvr>
</p:sld>
</file>

<file path=ppt/slides/slide1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56118" y="-1702885"/>
            <a:ext cx="4876800" cy="48768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25" name="文本框"/>
          <p:cNvSpPr>
            <a:spLocks noGrp="1"/>
          </p:cNvSpPr>
          <p:nvPr>
            <p:ph type="title"/>
          </p:nvPr>
        </p:nvSpPr>
        <p:spPr>
          <a:xfrm rot="0">
            <a:off x="497683" y="903633"/>
            <a:ext cx="3434978" cy="293265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ANSWER </a:t>
            </a:r>
            <a:r>
              <a:rPr lang="en-US" altLang="zh-CN" sz="36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2:</a:t>
            </a:r>
            <a:br>
              <a:rPr lang="zh-CN" altLang="en-US" sz="36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</a:br>
            <a:endParaRPr lang="zh-CN" altLang="en-US" sz="48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  <p:pic>
        <p:nvPicPr>
          <p:cNvPr id="326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939785" y="1516101"/>
            <a:ext cx="6845195" cy="3152077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598586619"/>
      </p:ext>
    </p:extLst>
  </p:cSld>
  <p:clrMapOvr>
    <a:masterClrMapping/>
  </p:clrMapOvr>
</p:sld>
</file>

<file path=ppt/slides/slide1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944492" y="328033"/>
            <a:ext cx="5697809" cy="413245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28" name="矩形"/>
          <p:cNvSpPr>
            <a:spLocks/>
          </p:cNvSpPr>
          <p:nvPr/>
        </p:nvSpPr>
        <p:spPr>
          <a:xfrm rot="0">
            <a:off x="1033347" y="1332432"/>
            <a:ext cx="7798418" cy="20916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b="1" i="0" u="none" strike="noStrike" kern="0" cap="none" spc="0" baseline="0">
                <a:solidFill>
                  <a:srgbClr val="000000"/>
                </a:solidFill>
                <a:effectLst>
                  <a:outerShdw sx="100000" sy="100000" blurRad="38100" dir="2700000" dist="38100" algn="tl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PYTHON DATA</a:t>
            </a:r>
            <a:endParaRPr lang="en-US" altLang="zh-CN" sz="6600" b="1" i="0" u="none" strike="noStrike" kern="0" cap="none" spc="0" baseline="0">
              <a:solidFill>
                <a:srgbClr val="000000"/>
              </a:solidFill>
              <a:effectLst>
                <a:outerShdw sx="100000" sy="100000" blurRad="38100" dir="2700000" dist="38100" algn="tl">
                  <a:srgbClr val="000000">
                    <a:alpha val="43000"/>
                  </a:srgbClr>
                </a:outerShdw>
              </a:effectLst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b="1" i="0" u="none" strike="noStrike" kern="0" cap="none" spc="0" baseline="0">
                <a:solidFill>
                  <a:srgbClr val="000000"/>
                </a:solidFill>
                <a:effectLst>
                  <a:outerShdw sx="100000" sy="100000" blurRad="38100" dir="2700000" dist="38100" algn="tl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TYPES</a:t>
            </a:r>
            <a:endParaRPr lang="zh-CN" altLang="en-US" sz="6600" b="1" i="0" u="none" strike="noStrike" kern="0" cap="none" spc="0" baseline="0">
              <a:solidFill>
                <a:srgbClr val="000000"/>
              </a:solidFill>
              <a:effectLst>
                <a:outerShdw sx="100000" sy="100000" blurRad="38100" dir="2700000" dist="38100" algn="tl">
                  <a:srgbClr val="000000">
                    <a:alpha val="43000"/>
                  </a:srgbClr>
                </a:outerShdw>
              </a:effectLst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sp>
        <p:nvSpPr>
          <p:cNvPr id="329" name="矩形"/>
          <p:cNvSpPr>
            <a:spLocks/>
          </p:cNvSpPr>
          <p:nvPr/>
        </p:nvSpPr>
        <p:spPr>
          <a:xfrm rot="0">
            <a:off x="6884020" y="4334107"/>
            <a:ext cx="2914185" cy="4533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>
                <a:solidFill>
                  <a:srgbClr val="000000"/>
                </a:solidFill>
                <a:latin typeface="Poppins" pitchFamily="0" charset="0"/>
                <a:ea typeface="Arial" pitchFamily="0" charset="0"/>
                <a:cs typeface="Poppins" pitchFamily="0" charset="0"/>
                <a:sym typeface="Arial" pitchFamily="0" charset="0"/>
              </a:rPr>
              <a:t>20221005</a:t>
            </a:r>
            <a:endParaRPr lang="zh-CN" altLang="en-US" sz="2400" b="1" i="0" u="none" strike="noStrike" kern="0" cap="none" spc="0" baseline="0">
              <a:solidFill>
                <a:srgbClr val="000000"/>
              </a:solidFill>
              <a:latin typeface="Poppins" pitchFamily="0" charset="0"/>
              <a:ea typeface="Arial" pitchFamily="0" charset="0"/>
              <a:cs typeface="Poppins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53962"/>
      </p:ext>
    </p:extLst>
  </p:cSld>
  <p:clrMapOvr>
    <a:masterClrMapping/>
  </p:clrMapOvr>
</p:sld>
</file>

<file path=ppt/slides/slide1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文本框"/>
          <p:cNvSpPr>
            <a:spLocks noGrp="1"/>
          </p:cNvSpPr>
          <p:nvPr>
            <p:ph type="title"/>
          </p:nvPr>
        </p:nvSpPr>
        <p:spPr>
          <a:xfrm rot="0">
            <a:off x="658362" y="-261088"/>
            <a:ext cx="4299336" cy="14823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00" b="0" i="0" u="none" strike="noStrike" kern="0" cap="none" spc="0" baseline="0">
                <a:solidFill>
                  <a:srgbClr val="000000"/>
                </a:solidFill>
                <a:latin typeface="Castellar" pitchFamily="18" charset="0"/>
                <a:ea typeface="Arial" pitchFamily="0" charset="0"/>
                <a:cs typeface="Lucida Sans" pitchFamily="0" charset="0"/>
              </a:rPr>
              <a:t>DATA TYPES</a:t>
            </a:r>
            <a:endParaRPr lang="zh-CN" altLang="en-US" sz="4200" b="0" i="0" u="none" strike="noStrike" kern="0" cap="none" spc="0" baseline="0">
              <a:solidFill>
                <a:srgbClr val="000000"/>
              </a:solidFill>
              <a:latin typeface="Castellar" pitchFamily="18" charset="0"/>
              <a:ea typeface="Arial" pitchFamily="0" charset="0"/>
              <a:cs typeface="Lucida Sans" pitchFamily="0" charset="0"/>
            </a:endParaRPr>
          </a:p>
        </p:txBody>
      </p:sp>
      <p:sp>
        <p:nvSpPr>
          <p:cNvPr id="331" name="文本框"/>
          <p:cNvSpPr>
            <a:spLocks noGrp="1"/>
          </p:cNvSpPr>
          <p:nvPr>
            <p:ph type="subTitle" idx="1"/>
          </p:nvPr>
        </p:nvSpPr>
        <p:spPr>
          <a:xfrm rot="0">
            <a:off x="414559" y="1317856"/>
            <a:ext cx="4326674" cy="274118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4000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0" charset="0"/>
              <a:buChar char="•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In programming, data type is an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important concept.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  <a:p>
            <a:pPr marL="4000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0" charset="0"/>
              <a:buChar char="•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Variables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can store data of different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types, and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different types can do different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things.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  <a:p>
            <a:pPr marL="40005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0" charset="0"/>
              <a:buChar char="•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Python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has the following data types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built-in by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default, in these categories:</a:t>
            </a:r>
            <a:endParaRPr lang="zh-CN" altLang="en-US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</p:txBody>
      </p:sp>
      <p:pic>
        <p:nvPicPr>
          <p:cNvPr id="332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5189031" y="1154468"/>
            <a:ext cx="3456878" cy="2094252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33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831639" y="3691929"/>
            <a:ext cx="3455948" cy="3833339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73018076"/>
      </p:ext>
    </p:extLst>
  </p:cSld>
  <p:clrMapOvr>
    <a:masterClrMapping/>
  </p:clrMapOvr>
</p:sld>
</file>

<file path=ppt/slides/slide1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8422888" cy="5143500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35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245326" y="443803"/>
            <a:ext cx="8460058" cy="4699696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36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576038" y="1028578"/>
            <a:ext cx="5754029" cy="3602895"/>
          </a:xfrm>
          <a:prstGeom prst="rect"/>
          <a:noFill/>
          <a:ln w="88900" cmpd="thickThin" cap="sq">
            <a:solidFill>
              <a:srgbClr val="000000"/>
            </a:solidFill>
            <a:prstDash val="solid"/>
            <a:miter/>
          </a:ln>
          <a:effectLst>
            <a:innerShdw blurRad="76200" dist="0" dir="0">
              <a:srgbClr val="000000">
                <a:alpha val="99607"/>
              </a:srgbClr>
            </a:innerShdw>
          </a:effectLst>
        </p:spPr>
      </p:pic>
      <p:sp>
        <p:nvSpPr>
          <p:cNvPr id="337" name="矩形"/>
          <p:cNvSpPr>
            <a:spLocks/>
          </p:cNvSpPr>
          <p:nvPr/>
        </p:nvSpPr>
        <p:spPr>
          <a:xfrm rot="0">
            <a:off x="1638674" y="64451"/>
            <a:ext cx="5238089" cy="57721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SETTING THE SPECIFIC DATA</a:t>
            </a:r>
            <a:endParaRPr lang="zh-CN" altLang="en-US" sz="3200" b="1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91307"/>
      </p:ext>
    </p:extLst>
  </p:cSld>
  <p:clrMapOvr>
    <a:masterClrMapping/>
  </p:clrMapOvr>
</p:sld>
</file>

<file path=ppt/slides/slide1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34050" y="1159727"/>
            <a:ext cx="3853540" cy="3535986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39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4787591" y="1159727"/>
            <a:ext cx="3853006" cy="3535986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40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504946" y="1672681"/>
            <a:ext cx="2710215" cy="246813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41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5358486" y="1672680"/>
            <a:ext cx="2710212" cy="2468138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42" name="矩形"/>
          <p:cNvSpPr>
            <a:spLocks/>
          </p:cNvSpPr>
          <p:nvPr/>
        </p:nvSpPr>
        <p:spPr>
          <a:xfrm rot="0">
            <a:off x="1048214" y="390313"/>
            <a:ext cx="4549698" cy="6343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PYTHON DATA</a:t>
            </a:r>
            <a:endParaRPr lang="zh-CN" altLang="en-US" sz="3600" b="1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sp>
        <p:nvSpPr>
          <p:cNvPr id="343" name="矩形"/>
          <p:cNvSpPr>
            <a:spLocks/>
          </p:cNvSpPr>
          <p:nvPr/>
        </p:nvSpPr>
        <p:spPr>
          <a:xfrm rot="0">
            <a:off x="1747024" y="1999784"/>
            <a:ext cx="1248937" cy="798504"/>
          </a:xfrm>
          <a:prstGeom prst="rect"/>
          <a:noFill/>
          <a:ln w="28575" cmpd="sng" cap="flat">
            <a:solidFill>
              <a:srgbClr val="FF0000"/>
            </a:solidFill>
            <a:prstDash val="solid"/>
            <a:round/>
          </a:ln>
        </p:spPr>
      </p:sp>
      <p:sp>
        <p:nvSpPr>
          <p:cNvPr id="344" name="矩形"/>
          <p:cNvSpPr>
            <a:spLocks/>
          </p:cNvSpPr>
          <p:nvPr/>
        </p:nvSpPr>
        <p:spPr>
          <a:xfrm rot="0">
            <a:off x="5754029" y="2072795"/>
            <a:ext cx="304800" cy="1450989"/>
          </a:xfrm>
          <a:prstGeom prst="rect"/>
          <a:noFill/>
          <a:ln w="28575" cmpd="sng" cap="flat">
            <a:solidFill>
              <a:srgbClr val="FF0000"/>
            </a:solidFill>
            <a:prstDash val="solid"/>
            <a:round/>
          </a:ln>
        </p:spPr>
      </p:sp>
      <p:cxnSp>
        <p:nvCxnSpPr>
          <p:cNvPr id="345" name="直线连接线"/>
          <p:cNvCxnSpPr>
            <a:cxnSpLocks/>
          </p:cNvCxnSpPr>
          <p:nvPr/>
        </p:nvCxnSpPr>
        <p:spPr>
          <a:xfrm rot="0">
            <a:off x="3003395" y="1895707"/>
            <a:ext cx="2824976" cy="29734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cxnSp>
        <p:nvCxnSpPr>
          <p:cNvPr id="346" name="直线连接线"/>
          <p:cNvCxnSpPr>
            <a:cxnSpLocks/>
            <a:endCxn id="344" idx="1"/>
          </p:cNvCxnSpPr>
          <p:nvPr/>
        </p:nvCxnSpPr>
        <p:spPr>
          <a:xfrm rot="0">
            <a:off x="3018263" y="2384168"/>
            <a:ext cx="2735766" cy="414121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cxnSp>
        <p:nvCxnSpPr>
          <p:cNvPr id="347" name="直线连接线"/>
          <p:cNvCxnSpPr>
            <a:cxnSpLocks/>
          </p:cNvCxnSpPr>
          <p:nvPr/>
        </p:nvCxnSpPr>
        <p:spPr>
          <a:xfrm flipV="1" rot="21600000">
            <a:off x="2795239" y="3913507"/>
            <a:ext cx="3033130" cy="10393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cxnSp>
        <p:nvCxnSpPr>
          <p:cNvPr id="348" name="直线连接线"/>
          <p:cNvCxnSpPr>
            <a:cxnSpLocks/>
          </p:cNvCxnSpPr>
          <p:nvPr/>
        </p:nvCxnSpPr>
        <p:spPr>
          <a:xfrm rot="0">
            <a:off x="2423532" y="3311243"/>
            <a:ext cx="3404839" cy="319857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78592404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"/>
          <p:cNvSpPr>
            <a:spLocks noGrp="1"/>
          </p:cNvSpPr>
          <p:nvPr>
            <p:ph type="ctrTitle"/>
          </p:nvPr>
        </p:nvSpPr>
        <p:spPr>
          <a:xfrm rot="0">
            <a:off x="393476" y="105238"/>
            <a:ext cx="8520600" cy="16161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b" anchorCtr="0">
            <a:prstTxWarp prst="textNoShape"/>
          </a:bodyPr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zh-CN" sz="54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OBJECTIVE:</a:t>
            </a:r>
            <a:endParaRPr lang="zh-CN" altLang="en-US" sz="54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</p:txBody>
      </p:sp>
      <p:sp>
        <p:nvSpPr>
          <p:cNvPr id="121" name="文本框"/>
          <p:cNvSpPr>
            <a:spLocks noGrp="1"/>
          </p:cNvSpPr>
          <p:nvPr>
            <p:ph type="subTitle" idx="1"/>
          </p:nvPr>
        </p:nvSpPr>
        <p:spPr>
          <a:xfrm rot="0">
            <a:off x="311700" y="2834125"/>
            <a:ext cx="8520600" cy="7926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ctr" anchorCtr="0">
            <a:prstTxWarp prst="textNoShape"/>
          </a:bodyPr>
          <a:lstStyle/>
          <a:p>
            <a:pPr mar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Tx/>
              <a:buChar char="❖"/>
            </a:pPr>
            <a:r>
              <a:rPr lang="en-US" altLang="zh-CN" sz="28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 pitchFamily="0" charset="0"/>
              </a:rPr>
              <a:t>Learning Pythons</a:t>
            </a:r>
            <a:endParaRPr lang="en-US" altLang="zh-CN" sz="28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  <a:p>
            <a:pPr mar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 pitchFamily="0" charset="0"/>
              <a:buChar char="❖"/>
            </a:pPr>
            <a:r>
              <a:rPr lang="en-US" altLang="zh-CN" sz="28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 pitchFamily="0" charset="0"/>
              </a:rPr>
              <a:t>Input and </a:t>
            </a:r>
            <a:r>
              <a:rPr lang="en-US" altLang="zh-CN" sz="28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 pitchFamily="0" charset="0"/>
              </a:rPr>
              <a:t>Output</a:t>
            </a:r>
            <a:endParaRPr lang="en-US" altLang="zh-CN" sz="28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  <a:p>
            <a:pPr mar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 pitchFamily="0" charset="0"/>
              <a:buChar char="❖"/>
            </a:pPr>
            <a:r>
              <a:rPr lang="en-US" altLang="zh-CN" sz="28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 pitchFamily="0" charset="0"/>
              </a:rPr>
              <a:t>Data Types</a:t>
            </a:r>
            <a:endParaRPr lang="en-US" altLang="zh-CN" sz="28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  <a:p>
            <a:pPr mar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 pitchFamily="0" charset="0"/>
              <a:buChar char="❖"/>
            </a:pPr>
            <a:r>
              <a:rPr lang="en-US" altLang="zh-CN" sz="28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 pitchFamily="0" charset="0"/>
              </a:rPr>
              <a:t>Operators</a:t>
            </a:r>
            <a:endParaRPr lang="en-US" altLang="zh-CN" sz="28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  <a:p>
            <a:pPr marL="45720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Tx/>
              <a:buChar char="❖"/>
            </a:pPr>
            <a:endParaRPr lang="en-US" altLang="zh-CN" sz="16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  <a:p>
            <a:pPr marL="12700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zh-CN" altLang="en-US" sz="16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  <p:pic>
        <p:nvPicPr>
          <p:cNvPr id="122" name="图片"/>
          <p:cNvPicPr>
            <a:picLocks noChangeAspect="1"/>
          </p:cNvPicPr>
          <p:nvPr/>
        </p:nvPicPr>
        <p:blipFill>
          <a:blip r:embed="rId1" cstate="print"/>
          <a:srcRect t="-2074" b="17111" l="7622" r="19107"/>
          <a:stretch>
            <a:fillRect/>
          </a:stretch>
        </p:blipFill>
        <p:spPr>
          <a:xfrm rot="2821652">
            <a:off x="428381" y="2925602"/>
            <a:ext cx="1562975" cy="1800426"/>
          </a:xfrm>
          <a:prstGeom prst="rect"/>
          <a:noFill/>
          <a:ln w="38100" cmpd="sng" cap="sq">
            <a:solidFill>
              <a:srgbClr val="000000"/>
            </a:solidFill>
            <a:prstDash val="solid"/>
            <a:miter/>
          </a:ln>
          <a:effectLst>
            <a:outerShdw sx="100000" sy="100000" algn="tl" rotWithShape="0" blurRad="50800" dist="38100" dir="2700000">
              <a:srgbClr val="000000">
                <a:alpha val="42745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543824"/>
      </p:ext>
    </p:extLst>
  </p:cSld>
  <p:clrMapOvr>
    <a:masterClrMapping/>
  </p:clrMapOvr>
</p:sld>
</file>

<file path=ppt/slides/slide2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781050" y="1063081"/>
            <a:ext cx="4296472" cy="4080416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50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4713714" y="1063082"/>
            <a:ext cx="4244433" cy="4080417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51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561287" y="1773042"/>
            <a:ext cx="2736000" cy="2386361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52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5605578" y="2312019"/>
            <a:ext cx="2460703" cy="1308408"/>
          </a:xfrm>
          <a:prstGeom prst="rect"/>
          <a:noFill/>
          <a:ln w="12700" cmpd="sng" cap="flat">
            <a:noFill/>
            <a:prstDash val="solid"/>
            <a:miter/>
          </a:ln>
        </p:spPr>
      </p:pic>
      <p:cxnSp>
        <p:nvCxnSpPr>
          <p:cNvPr id="353" name="直线连接线"/>
          <p:cNvCxnSpPr>
            <a:cxnSpLocks/>
          </p:cNvCxnSpPr>
          <p:nvPr/>
        </p:nvCxnSpPr>
        <p:spPr>
          <a:xfrm flipV="1" rot="21600000">
            <a:off x="2483005" y="2839845"/>
            <a:ext cx="3486615" cy="44602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cxnSp>
        <p:nvCxnSpPr>
          <p:cNvPr id="354" name="直线连接线"/>
          <p:cNvCxnSpPr>
            <a:cxnSpLocks/>
          </p:cNvCxnSpPr>
          <p:nvPr/>
        </p:nvCxnSpPr>
        <p:spPr>
          <a:xfrm flipV="1" rot="21600000">
            <a:off x="3032783" y="3328406"/>
            <a:ext cx="2936837" cy="622846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cxnSp>
        <p:nvCxnSpPr>
          <p:cNvPr id="355" name="直线连接线"/>
          <p:cNvCxnSpPr>
            <a:cxnSpLocks/>
          </p:cNvCxnSpPr>
          <p:nvPr/>
        </p:nvCxnSpPr>
        <p:spPr>
          <a:xfrm flipV="1" rot="21600000">
            <a:off x="2884798" y="3103289"/>
            <a:ext cx="3084820" cy="450235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sp>
        <p:nvSpPr>
          <p:cNvPr id="356" name="矩形"/>
          <p:cNvSpPr>
            <a:spLocks/>
          </p:cNvSpPr>
          <p:nvPr/>
        </p:nvSpPr>
        <p:spPr>
          <a:xfrm rot="0">
            <a:off x="1117086" y="472957"/>
            <a:ext cx="3562340" cy="52006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DICT: KEY VALUE PAIR</a:t>
            </a:r>
            <a:endParaRPr lang="zh-CN" altLang="en-US" sz="2800" b="1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861681"/>
      </p:ext>
    </p:extLst>
  </p:cSld>
  <p:clrMapOvr>
    <a:masterClrMapping/>
  </p:clrMapOvr>
</p:sld>
</file>

<file path=ppt/slides/slide2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356840" y="547686"/>
            <a:ext cx="7776116" cy="404812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58" name="矩形"/>
          <p:cNvSpPr>
            <a:spLocks/>
          </p:cNvSpPr>
          <p:nvPr/>
        </p:nvSpPr>
        <p:spPr>
          <a:xfrm rot="0">
            <a:off x="1473924" y="2079681"/>
            <a:ext cx="5590413" cy="7581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PYTHON </a:t>
            </a:r>
            <a:r>
              <a:rPr lang="en-US" altLang="zh-CN" sz="4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OPERATORS</a:t>
            </a:r>
            <a:endParaRPr lang="zh-CN" altLang="en-US" sz="44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sp>
        <p:nvSpPr>
          <p:cNvPr id="359" name="矩形"/>
          <p:cNvSpPr>
            <a:spLocks/>
          </p:cNvSpPr>
          <p:nvPr/>
        </p:nvSpPr>
        <p:spPr>
          <a:xfrm rot="0">
            <a:off x="6445406" y="3612995"/>
            <a:ext cx="2777970" cy="3581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0" cap="none" spc="0" baseline="0">
                <a:solidFill>
                  <a:srgbClr val="000000"/>
                </a:solidFill>
                <a:latin typeface="Arial Rounded MT Bold" pitchFamily="34" charset="0"/>
                <a:ea typeface="Arial" pitchFamily="0" charset="0"/>
                <a:cs typeface="Arial" pitchFamily="0" charset="0"/>
                <a:sym typeface="Arial" pitchFamily="0" charset="0"/>
              </a:rPr>
              <a:t>20221005</a:t>
            </a:r>
            <a:endParaRPr lang="zh-CN" altLang="en-US" sz="1800" b="1" i="0" u="none" strike="noStrike" kern="0" cap="none" spc="0" baseline="0">
              <a:solidFill>
                <a:srgbClr val="000000"/>
              </a:solidFill>
              <a:latin typeface="Arial Rounded MT Bold" pitchFamily="34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7070"/>
      </p:ext>
    </p:extLst>
  </p:cSld>
  <p:clrMapOvr>
    <a:masterClrMapping/>
  </p:clrMapOvr>
</p:sld>
</file>

<file path=ppt/slides/slide2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587299" y="1412486"/>
            <a:ext cx="5210871" cy="3894562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61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4727738" y="341438"/>
            <a:ext cx="3992515" cy="2578720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62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-297008" y="-200720"/>
            <a:ext cx="5210979" cy="171134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63" name="矩形"/>
          <p:cNvSpPr>
            <a:spLocks/>
          </p:cNvSpPr>
          <p:nvPr/>
        </p:nvSpPr>
        <p:spPr>
          <a:xfrm rot="0">
            <a:off x="468330" y="247776"/>
            <a:ext cx="3677284" cy="9486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PYTHON </a:t>
            </a:r>
            <a:r>
              <a:rPr lang="en-US" altLang="zh-CN" sz="28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ARITHMETIC </a:t>
            </a:r>
            <a:endParaRPr lang="en-US" altLang="zh-CN" sz="28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OPERATORS</a:t>
            </a:r>
            <a:endParaRPr lang="zh-CN" altLang="en-US" sz="28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pic>
        <p:nvPicPr>
          <p:cNvPr id="364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620643" y="1903141"/>
            <a:ext cx="3129777" cy="2378927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65" name="图片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0">
            <a:off x="5539959" y="676507"/>
            <a:ext cx="2369972" cy="1546304"/>
          </a:xfrm>
          <a:prstGeom prst="rect"/>
          <a:noFill/>
          <a:ln w="12700" cmpd="sng" cap="flat">
            <a:noFill/>
            <a:prstDash val="solid"/>
            <a:miter/>
          </a:ln>
        </p:spPr>
      </p:pic>
      <p:cxnSp>
        <p:nvCxnSpPr>
          <p:cNvPr id="366" name="直线连接线"/>
          <p:cNvCxnSpPr>
            <a:cxnSpLocks/>
          </p:cNvCxnSpPr>
          <p:nvPr/>
        </p:nvCxnSpPr>
        <p:spPr>
          <a:xfrm flipV="1" rot="21600000">
            <a:off x="3553818" y="1496044"/>
            <a:ext cx="2639122" cy="2199010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cxnSp>
        <p:nvCxnSpPr>
          <p:cNvPr id="367" name="直线连接线"/>
          <p:cNvCxnSpPr>
            <a:cxnSpLocks/>
          </p:cNvCxnSpPr>
          <p:nvPr/>
        </p:nvCxnSpPr>
        <p:spPr>
          <a:xfrm flipV="1" rot="21600000">
            <a:off x="3471746" y="1845697"/>
            <a:ext cx="2721194" cy="2135979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pic>
        <p:nvPicPr>
          <p:cNvPr id="368" name="图片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9637796">
            <a:off x="6583722" y="2618552"/>
            <a:ext cx="2545911" cy="2726248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87054477"/>
      </p:ext>
    </p:extLst>
  </p:cSld>
  <p:clrMapOvr>
    <a:masterClrMapping/>
  </p:clrMapOvr>
</p:sld>
</file>

<file path=ppt/slides/slide2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597732" y="1367881"/>
            <a:ext cx="3075913" cy="344851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70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5339540" y="735979"/>
            <a:ext cx="2830587" cy="2193073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71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-1088424" y="-360557"/>
            <a:ext cx="8448227" cy="2014654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72" name="矩形"/>
          <p:cNvSpPr>
            <a:spLocks/>
          </p:cNvSpPr>
          <p:nvPr/>
        </p:nvSpPr>
        <p:spPr>
          <a:xfrm rot="0">
            <a:off x="494371" y="320480"/>
            <a:ext cx="4572000" cy="8153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PYTHON </a:t>
            </a:r>
            <a:r>
              <a:rPr lang="en-US" altLang="zh-CN" sz="2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ASSIGNMENT </a:t>
            </a:r>
            <a:endParaRPr lang="en-US" altLang="zh-CN" sz="24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OPERATORS</a:t>
            </a:r>
            <a:endParaRPr lang="zh-CN" altLang="en-US" sz="24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pic>
        <p:nvPicPr>
          <p:cNvPr id="373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843668" y="1598341"/>
            <a:ext cx="2609386" cy="2475570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74" name="图片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0">
            <a:off x="5543522" y="897207"/>
            <a:ext cx="2422621" cy="1568604"/>
          </a:xfrm>
          <a:prstGeom prst="rect"/>
          <a:noFill/>
          <a:ln w="12700" cmpd="sng" cap="flat">
            <a:noFill/>
            <a:prstDash val="solid"/>
            <a:miter/>
          </a:ln>
        </p:spPr>
      </p:pic>
      <p:cxnSp>
        <p:nvCxnSpPr>
          <p:cNvPr id="375" name="直线连接线"/>
          <p:cNvCxnSpPr>
            <a:cxnSpLocks/>
          </p:cNvCxnSpPr>
          <p:nvPr/>
        </p:nvCxnSpPr>
        <p:spPr>
          <a:xfrm flipV="1" rot="21600000">
            <a:off x="3092457" y="1668966"/>
            <a:ext cx="3209920" cy="1893555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cxnSp>
        <p:nvCxnSpPr>
          <p:cNvPr id="376" name="直线连接线"/>
          <p:cNvCxnSpPr>
            <a:cxnSpLocks/>
          </p:cNvCxnSpPr>
          <p:nvPr/>
        </p:nvCxnSpPr>
        <p:spPr>
          <a:xfrm flipV="1" rot="21600000">
            <a:off x="3092457" y="2074127"/>
            <a:ext cx="3209920" cy="1718855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pic>
        <p:nvPicPr>
          <p:cNvPr id="377" name="图片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8881892">
            <a:off x="5054294" y="2872172"/>
            <a:ext cx="3775476" cy="3560027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15296862"/>
      </p:ext>
    </p:extLst>
  </p:cSld>
  <p:clrMapOvr>
    <a:masterClrMapping/>
  </p:clrMapOvr>
</p:sld>
</file>

<file path=ppt/slides/slide2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838324" y="2040441"/>
            <a:ext cx="3038472" cy="2266950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79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5600814" y="2376487"/>
            <a:ext cx="2131509" cy="1594857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80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925550" y="-1470197"/>
            <a:ext cx="7530790" cy="48768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81" name="矩形"/>
          <p:cNvSpPr>
            <a:spLocks/>
          </p:cNvSpPr>
          <p:nvPr/>
        </p:nvSpPr>
        <p:spPr>
          <a:xfrm rot="21568520">
            <a:off x="2662991" y="844346"/>
            <a:ext cx="4297044" cy="38671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PYTHON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COMPARISON OPERATORS</a:t>
            </a:r>
            <a:endParaRPr lang="zh-CN" altLang="en-US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pic>
        <p:nvPicPr>
          <p:cNvPr id="382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2081561" y="2155902"/>
            <a:ext cx="2505307" cy="1724721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83" name="图片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0">
            <a:off x="5789571" y="2521760"/>
            <a:ext cx="1718916" cy="1167213"/>
          </a:xfrm>
          <a:prstGeom prst="rect"/>
          <a:noFill/>
          <a:ln w="12700" cmpd="sng" cap="flat">
            <a:noFill/>
            <a:prstDash val="solid"/>
            <a:miter/>
          </a:ln>
        </p:spPr>
      </p:pic>
      <p:cxnSp>
        <p:nvCxnSpPr>
          <p:cNvPr id="384" name="直线连接线"/>
          <p:cNvCxnSpPr>
            <a:cxnSpLocks/>
          </p:cNvCxnSpPr>
          <p:nvPr/>
        </p:nvCxnSpPr>
        <p:spPr>
          <a:xfrm flipV="1" rot="21600000">
            <a:off x="3798849" y="3315630"/>
            <a:ext cx="2572214" cy="349716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11531390"/>
      </p:ext>
    </p:extLst>
  </p:cSld>
  <p:clrMapOvr>
    <a:masterClrMapping/>
  </p:clrMapOvr>
</p:sld>
</file>

<file path=ppt/slides/slide2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48575" y="1063081"/>
            <a:ext cx="7248293" cy="3672464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86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2250222" y="-505756"/>
            <a:ext cx="5273131" cy="291465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87" name="矩形"/>
          <p:cNvSpPr>
            <a:spLocks/>
          </p:cNvSpPr>
          <p:nvPr/>
        </p:nvSpPr>
        <p:spPr>
          <a:xfrm rot="0">
            <a:off x="3455147" y="464909"/>
            <a:ext cx="2649093" cy="8153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PYTHON </a:t>
            </a:r>
            <a:r>
              <a:rPr lang="en-US" altLang="zh-CN" sz="2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LOGICAL</a:t>
            </a:r>
            <a:endParaRPr lang="en-US" altLang="zh-CN" sz="24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 </a:t>
            </a:r>
            <a:r>
              <a:rPr lang="en-US" altLang="zh-CN" sz="2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OPERATORS</a:t>
            </a:r>
            <a:endParaRPr lang="zh-CN" altLang="en-US" sz="24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  <p:pic>
        <p:nvPicPr>
          <p:cNvPr id="388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2007219" y="1894078"/>
            <a:ext cx="2891880" cy="2536673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89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5449229" y="2225798"/>
            <a:ext cx="2074127" cy="1346423"/>
          </a:xfrm>
          <a:prstGeom prst="rect"/>
          <a:noFill/>
          <a:ln w="12700" cmpd="sng" cap="flat">
            <a:noFill/>
            <a:prstDash val="solid"/>
            <a:miter/>
          </a:ln>
        </p:spPr>
      </p:pic>
      <p:cxnSp>
        <p:nvCxnSpPr>
          <p:cNvPr id="390" name="直线连接线"/>
          <p:cNvCxnSpPr>
            <a:cxnSpLocks/>
          </p:cNvCxnSpPr>
          <p:nvPr/>
        </p:nvCxnSpPr>
        <p:spPr>
          <a:xfrm flipV="1" rot="21600000">
            <a:off x="4423317" y="2862146"/>
            <a:ext cx="1680116" cy="579863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cxnSp>
        <p:nvCxnSpPr>
          <p:cNvPr id="391" name="直线连接线"/>
          <p:cNvCxnSpPr>
            <a:cxnSpLocks/>
          </p:cNvCxnSpPr>
          <p:nvPr/>
        </p:nvCxnSpPr>
        <p:spPr>
          <a:xfrm flipV="1" rot="21600000">
            <a:off x="4341541" y="3204117"/>
            <a:ext cx="1821365" cy="854928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91699165"/>
      </p:ext>
    </p:extLst>
  </p:cSld>
  <p:clrMapOvr>
    <a:masterClrMapping/>
  </p:clrMapOvr>
</p:sld>
</file>

<file path=ppt/slides/slide2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73873" y="208156"/>
            <a:ext cx="4423317" cy="4690946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93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5397190" y="208156"/>
            <a:ext cx="3382535" cy="4690946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94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910576" y="1561170"/>
            <a:ext cx="2624253" cy="182136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95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6333893" y="1843669"/>
            <a:ext cx="1561169" cy="1256370"/>
          </a:xfrm>
          <a:prstGeom prst="rect"/>
          <a:noFill/>
          <a:ln w="12700" cmpd="sng" cap="flat">
            <a:noFill/>
            <a:prstDash val="solid"/>
            <a:miter/>
          </a:ln>
        </p:spPr>
      </p:pic>
      <p:cxnSp>
        <p:nvCxnSpPr>
          <p:cNvPr id="396" name="直线连接线"/>
          <p:cNvCxnSpPr>
            <a:cxnSpLocks/>
          </p:cNvCxnSpPr>
          <p:nvPr/>
        </p:nvCxnSpPr>
        <p:spPr>
          <a:xfrm flipV="1" rot="21600000">
            <a:off x="3564672" y="2471854"/>
            <a:ext cx="3181814" cy="464634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cxnSp>
        <p:nvCxnSpPr>
          <p:cNvPr id="397" name="直线连接线"/>
          <p:cNvCxnSpPr>
            <a:cxnSpLocks/>
          </p:cNvCxnSpPr>
          <p:nvPr/>
        </p:nvCxnSpPr>
        <p:spPr>
          <a:xfrm flipV="1" rot="21600000">
            <a:off x="3620428" y="2785946"/>
            <a:ext cx="3126059" cy="395868"/>
          </a:xfrm>
          <a:prstGeom prst="straightConnector1"/>
          <a:noFill/>
          <a:ln w="28575" cmpd="sng" cap="flat">
            <a:solidFill>
              <a:srgbClr val="FF0000"/>
            </a:solidFill>
            <a:prstDash val="solid"/>
            <a:round/>
            <a:tailEnd type="triangle" w="med" len="med"/>
          </a:ln>
        </p:spPr>
      </p:cxnSp>
      <p:pic>
        <p:nvPicPr>
          <p:cNvPr id="398" name="图片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9267">
            <a:off x="1933940" y="-1211023"/>
            <a:ext cx="5939418" cy="3248723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99" name="矩形"/>
          <p:cNvSpPr>
            <a:spLocks/>
          </p:cNvSpPr>
          <p:nvPr/>
        </p:nvSpPr>
        <p:spPr>
          <a:xfrm rot="0">
            <a:off x="2378454" y="181362"/>
            <a:ext cx="5050389" cy="4533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PYTHON </a:t>
            </a:r>
            <a:r>
              <a:rPr lang="en-US" altLang="zh-CN" sz="2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BITEWISE </a:t>
            </a:r>
            <a:r>
              <a:rPr lang="en-US" altLang="zh-CN" sz="2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  <a:sym typeface="Arial" pitchFamily="0" charset="0"/>
              </a:rPr>
              <a:t>OPERATORS</a:t>
            </a:r>
            <a:endParaRPr lang="zh-CN" altLang="en-US" sz="24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269651"/>
      </p:ext>
    </p:extLst>
  </p:cSld>
  <p:clrMapOvr>
    <a:masterClrMapping/>
  </p:clrMapOvr>
</p:sld>
</file>

<file path=ppt/slides/slide2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文本框"/>
          <p:cNvSpPr>
            <a:spLocks noGrp="1"/>
          </p:cNvSpPr>
          <p:nvPr>
            <p:ph type="title"/>
          </p:nvPr>
        </p:nvSpPr>
        <p:spPr>
          <a:xfrm rot="0">
            <a:off x="505118" y="435281"/>
            <a:ext cx="4386549" cy="40908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marL="0" indent="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None/>
            </a:pPr>
            <a:br>
              <a:rPr lang="zh-CN" altLang="en-US" sz="20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br>
              <a:rPr lang="zh-CN" altLang="en-US" sz="20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CHINESE </a:t>
            </a: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NAME: 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沈</a:t>
            </a:r>
            <a: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愛希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</a:b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</a:b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STUDENT ID: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4110E205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ENGLISH </a:t>
            </a: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NAME: 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Shane </a:t>
            </a: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Ashly G. </a:t>
            </a: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Birad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NICKNAME</a:t>
            </a: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: 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Shane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Email</a:t>
            </a: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: 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  <a:hlinkClick r:id="rId1"/>
              </a:rPr>
              <a:t>biradshane@gmail.com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GITHUB: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https</a:t>
            </a:r>
            <a:r>
              <a:rPr lang="en-US" altLang="zh-CN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  <a:t>://github.com/4110E205/cs2022.git</a:t>
            </a:r>
            <a:br>
              <a:rPr lang="zh-CN" altLang="en-US" sz="1600" b="0" i="0" u="none" strike="noStrike" kern="1200" cap="none" spc="0" baseline="0">
                <a:solidFill>
                  <a:srgbClr val="262626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</a:rPr>
            </a:br>
            <a:endParaRPr lang="zh-CN" altLang="en-US" sz="16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</p:txBody>
      </p:sp>
      <p:pic>
        <p:nvPicPr>
          <p:cNvPr id="401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4349684" y="193288"/>
            <a:ext cx="4399840" cy="4761026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109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5400000">
            <a:off x="4237928" y="1684841"/>
            <a:ext cx="5143500" cy="51435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42" name="文本框"/>
          <p:cNvSpPr>
            <a:spLocks noGrp="1"/>
          </p:cNvSpPr>
          <p:nvPr>
            <p:ph type="title"/>
          </p:nvPr>
        </p:nvSpPr>
        <p:spPr>
          <a:xfrm rot="0">
            <a:off x="607200" y="736814"/>
            <a:ext cx="7751999" cy="5727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CONTENT</a:t>
            </a:r>
            <a:br>
              <a:rPr lang="zh-CN" altLang="en-US" sz="4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</a:br>
            <a:endParaRPr lang="zh-CN" altLang="en-US" sz="44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</p:txBody>
      </p:sp>
      <p:sp>
        <p:nvSpPr>
          <p:cNvPr id="143" name="文本框"/>
          <p:cNvSpPr>
            <a:spLocks noGrp="1"/>
          </p:cNvSpPr>
          <p:nvPr>
            <p:ph type="body" idx="1"/>
          </p:nvPr>
        </p:nvSpPr>
        <p:spPr>
          <a:xfrm rot="0">
            <a:off x="718712" y="1791981"/>
            <a:ext cx="7751999" cy="268019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ctr" anchorCtr="0">
            <a:prstTxWarp prst="textNoShape"/>
          </a:bodyPr>
          <a:lstStyle/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itchFamily="49" charset="0"/>
              <a:buChar char="o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What is Python?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itchFamily="49" charset="0"/>
              <a:buChar char="o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Python Jobs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itchFamily="49" charset="0"/>
              <a:buChar char="o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Why to Learn Python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itchFamily="49" charset="0"/>
              <a:buChar char="o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Python Online Interpreter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ans" pitchFamily="0" charset="0"/>
              <a:buChar char="●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One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ans" pitchFamily="0" charset="0"/>
              <a:buChar char="●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Two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itchFamily="49" charset="0"/>
              <a:buChar char="o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Google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Colab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itchFamily="49" charset="0"/>
              <a:buChar char="o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Python Codes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96923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6436570" y="3085555"/>
            <a:ext cx="2707430" cy="205794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61" name="文本框"/>
          <p:cNvSpPr>
            <a:spLocks noGrp="1"/>
          </p:cNvSpPr>
          <p:nvPr>
            <p:ph type="title"/>
          </p:nvPr>
        </p:nvSpPr>
        <p:spPr>
          <a:xfrm rot="0">
            <a:off x="457668" y="1525039"/>
            <a:ext cx="8056136" cy="3121027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ctr" anchorCtr="0">
            <a:prstTxWarp prst="textNoShape"/>
          </a:bodyPr>
          <a:lstStyle/>
          <a:p>
            <a:pPr mar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zh-CN" sz="24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Arial" pitchFamily="0" charset="0"/>
              </a:rPr>
              <a:t>Python is an interpreted, object-oriented, high-level programming language with dynamic semantics developed by Guido van </a:t>
            </a:r>
            <a:r>
              <a:rPr lang="en-US" altLang="zh-CN" sz="24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Arial" pitchFamily="0" charset="0"/>
              </a:rPr>
              <a:t>Rossum</a:t>
            </a:r>
            <a:r>
              <a:rPr lang="en-US" altLang="zh-CN" sz="24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Arial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Arial" pitchFamily="0" charset="0"/>
              </a:rPr>
              <a:t>and originally released in 1991.</a:t>
            </a:r>
            <a:br>
              <a:rPr lang="zh-CN" altLang="en-US" sz="24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24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r>
              <a:rPr lang="en-US" altLang="zh-CN" sz="24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Python </a:t>
            </a:r>
            <a:r>
              <a:rPr lang="en-US" altLang="zh-CN" sz="24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is dynamically-typed and garbage-collected. It is supports multiple programming paradigms, including structured, object-oriented and functional programming.</a:t>
            </a:r>
            <a:br>
              <a:rPr lang="zh-CN" altLang="en-US" sz="24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endParaRPr lang="zh-CN" altLang="en-US" sz="24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  <p:sp>
        <p:nvSpPr>
          <p:cNvPr id="162" name="矩形"/>
          <p:cNvSpPr>
            <a:spLocks/>
          </p:cNvSpPr>
          <p:nvPr/>
        </p:nvSpPr>
        <p:spPr>
          <a:xfrm rot="0">
            <a:off x="1138161" y="478601"/>
            <a:ext cx="6497443" cy="102488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i="0" u="none" strike="noStrike" kern="1200" cap="none" spc="0" baseline="0">
                <a:solidFill>
                  <a:srgbClr val="000000"/>
                </a:solidFill>
                <a:latin typeface="Times New Roman" pitchFamily="18" charset="0"/>
                <a:ea typeface="宋体" pitchFamily="0" charset="0"/>
                <a:cs typeface="Times New Roman" pitchFamily="18" charset="0"/>
                <a:sym typeface="Dancing Script" pitchFamily="0" charset="0"/>
              </a:rPr>
              <a:t>What is Python</a:t>
            </a:r>
            <a:br>
              <a:rPr lang="zh-CN" altLang="en-US" sz="4800" b="1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  <a:sym typeface="Dancing Script" pitchFamily="0" charset="0"/>
              </a:rPr>
            </a:br>
            <a:endParaRPr lang="zh-CN" altLang="en-US" sz="14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668607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片"/>
          <p:cNvPicPr>
            <a:picLocks noChangeAspect="1"/>
          </p:cNvPicPr>
          <p:nvPr/>
        </p:nvPicPr>
        <p:blipFill>
          <a:blip r:embed="rId1" cstate="print"/>
          <a:srcRect b="34576" l="1" r="40583"/>
          <a:stretch>
            <a:fillRect/>
          </a:stretch>
        </p:blipFill>
        <p:spPr>
          <a:xfrm rot="0">
            <a:off x="7278373" y="2076987"/>
            <a:ext cx="1873061" cy="3066513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83" name="文本框"/>
          <p:cNvSpPr>
            <a:spLocks noGrp="1"/>
          </p:cNvSpPr>
          <p:nvPr>
            <p:ph type="title"/>
          </p:nvPr>
        </p:nvSpPr>
        <p:spPr>
          <a:xfrm rot="0">
            <a:off x="527824" y="371430"/>
            <a:ext cx="7932750" cy="847581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  <a:t>Python Jobs</a:t>
            </a:r>
            <a:br>
              <a:rPr lang="zh-CN" altLang="en-US" sz="4400" b="0" i="0" u="none" strike="noStrike" kern="0" cap="none" spc="0" baseline="0">
                <a:solidFill>
                  <a:srgbClr val="000000"/>
                </a:solidFill>
                <a:latin typeface="Times New Roman" pitchFamily="18" charset="0"/>
                <a:ea typeface="Arial" pitchFamily="0" charset="0"/>
                <a:cs typeface="Times New Roman" pitchFamily="18" charset="0"/>
              </a:rPr>
            </a:br>
            <a:endParaRPr lang="zh-CN" altLang="en-US" sz="4400" b="0" i="0" u="none" strike="noStrike" kern="0" cap="none" spc="0" baseline="0">
              <a:solidFill>
                <a:srgbClr val="000000"/>
              </a:solidFill>
              <a:latin typeface="Times New Roman" pitchFamily="18" charset="0"/>
              <a:ea typeface="Arial" pitchFamily="0" charset="0"/>
              <a:cs typeface="Times New Roman" pitchFamily="18" charset="0"/>
            </a:endParaRPr>
          </a:p>
        </p:txBody>
      </p:sp>
      <p:sp>
        <p:nvSpPr>
          <p:cNvPr id="184" name="文本框"/>
          <p:cNvSpPr>
            <a:spLocks noGrp="1"/>
          </p:cNvSpPr>
          <p:nvPr>
            <p:ph type="body" idx="1"/>
          </p:nvPr>
        </p:nvSpPr>
        <p:spPr>
          <a:xfrm rot="0">
            <a:off x="527824" y="1713053"/>
            <a:ext cx="7932750" cy="2855822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ctr" anchorCtr="0">
            <a:prstTxWarp prst="textNoShape"/>
          </a:bodyPr>
          <a:lstStyle/>
          <a:p>
            <a:pPr marL="0" indent="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  <a:p>
            <a:pPr marL="285750" indent="-28575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roid Sans" pitchFamily="0" charset="0"/>
              <a:buChar char="●"/>
            </a:pPr>
            <a:r>
              <a:rPr lang="en-US" altLang="zh-CN" sz="18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Python is not only one of the most popular programming languages across the globe, but </a:t>
            </a:r>
            <a:r>
              <a:rPr lang="en-US" altLang="zh-CN" sz="1800" b="1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it is one that offers the most promising career opportunities as well. </a:t>
            </a:r>
            <a:r>
              <a:rPr lang="en-US" altLang="zh-CN" sz="18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This demand for Python developers is increasing every year. There is a reason why this high-level programming language is so popular.</a:t>
            </a:r>
            <a:endParaRPr lang="en-US" altLang="zh-CN" sz="18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  <a:p>
            <a:pPr mar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  <a:p>
            <a:pPr marL="285750" indent="-28575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0" charset="0"/>
              <a:buChar char="•"/>
            </a:pPr>
            <a:r>
              <a:rPr lang="en-US" altLang="zh-CN" sz="18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There are big companies that uses python programming language such as</a:t>
            </a:r>
            <a:endParaRPr lang="en-US" altLang="zh-CN" sz="18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  <a:p>
            <a:pPr lvl="1" marL="742950" indent="-28575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q"/>
            </a:pPr>
            <a:endParaRPr lang="en-US" altLang="zh-CN" sz="18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  <a:p>
            <a:pPr lvl="1" marL="742950" indent="-28575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q"/>
            </a:pPr>
            <a:r>
              <a:rPr lang="en-US" altLang="zh-CN" sz="18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Pinterest</a:t>
            </a:r>
            <a:endParaRPr lang="en-US" altLang="zh-CN" sz="18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  <a:p>
            <a:pPr lvl="1" marL="742950" indent="-28575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q"/>
            </a:pPr>
            <a:r>
              <a:rPr lang="en-US" altLang="zh-CN" sz="18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Facebook</a:t>
            </a:r>
            <a:endParaRPr lang="en-US" altLang="zh-CN" sz="18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  <a:p>
            <a:pPr lvl="1" marL="742950" indent="-28575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q"/>
            </a:pPr>
            <a:r>
              <a:rPr lang="en-US" altLang="zh-CN" sz="18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Youtube</a:t>
            </a:r>
            <a:endParaRPr lang="en-US" altLang="zh-CN" sz="18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  <a:p>
            <a:pPr lvl="1" marL="742950" indent="-28575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q"/>
            </a:pPr>
            <a:r>
              <a:rPr lang="en-US" altLang="zh-CN" sz="18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Google</a:t>
            </a:r>
            <a:endParaRPr lang="en-US" altLang="zh-CN" sz="18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  <a:p>
            <a:pPr lvl="1" marL="742950" indent="-28575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q"/>
            </a:pPr>
            <a:r>
              <a:rPr lang="en-US" altLang="zh-CN" sz="18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Netflix</a:t>
            </a:r>
            <a:endParaRPr lang="en-US" altLang="zh-CN" sz="18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  <a:p>
            <a:pPr lvl="1" marL="45720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0" i="0" u="none" strike="noStrike" kern="1200" cap="none" spc="0" baseline="0">
              <a:solidFill>
                <a:srgbClr val="000000"/>
              </a:solidFill>
              <a:latin typeface="Garamond" pitchFamily="0" charset="0"/>
              <a:ea typeface="宋体" pitchFamily="0" charset="0"/>
              <a:cs typeface="Droid Sans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zh-CN" altLang="en-US" sz="13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  <p:pic>
        <p:nvPicPr>
          <p:cNvPr id="185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2305858" y="1997125"/>
            <a:ext cx="5143500" cy="5143500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186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3434980" y="3273154"/>
            <a:ext cx="781525" cy="70075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187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2520762" y="3223848"/>
            <a:ext cx="799373" cy="799373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188" name="图片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0">
            <a:off x="5373587" y="3206383"/>
            <a:ext cx="1155259" cy="866444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189" name="图片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0">
            <a:off x="3985135" y="2966786"/>
            <a:ext cx="1794183" cy="1345639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190" name="图片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0">
            <a:off x="6483407" y="3289228"/>
            <a:ext cx="668608" cy="668609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188631822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文本框"/>
          <p:cNvSpPr>
            <a:spLocks noGrp="1"/>
          </p:cNvSpPr>
          <p:nvPr>
            <p:ph type="title"/>
          </p:nvPr>
        </p:nvSpPr>
        <p:spPr>
          <a:xfrm rot="0">
            <a:off x="511725" y="596844"/>
            <a:ext cx="7948799" cy="5727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0" i="0" u="none" strike="noStrike" kern="1200" cap="none" spc="0" baseline="0">
                <a:solidFill>
                  <a:srgbClr val="000000"/>
                </a:solidFill>
                <a:latin typeface="Gadugi" pitchFamily="34" charset="0"/>
                <a:ea typeface="Gadugi" pitchFamily="34" charset="0"/>
                <a:cs typeface="Arial" pitchFamily="0" charset="0"/>
              </a:rPr>
              <a:t>Why to Learn Python</a:t>
            </a:r>
            <a:br>
              <a:rPr lang="zh-CN" altLang="en-US" sz="40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Arial" pitchFamily="0" charset="0"/>
              </a:rPr>
            </a:br>
            <a:endParaRPr lang="zh-CN" altLang="en-US" sz="14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  <p:sp>
        <p:nvSpPr>
          <p:cNvPr id="212" name="文本框"/>
          <p:cNvSpPr>
            <a:spLocks noGrp="1"/>
          </p:cNvSpPr>
          <p:nvPr>
            <p:ph type="body" idx="1"/>
          </p:nvPr>
        </p:nvSpPr>
        <p:spPr>
          <a:xfrm rot="0">
            <a:off x="392779" y="1360448"/>
            <a:ext cx="7948799" cy="321596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ctr" anchorCtr="0">
            <a:prstTxWarp prst="textNoShape"/>
          </a:bodyPr>
          <a:lstStyle/>
          <a:p>
            <a:pPr marL="457200" indent="-3175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roid Sans" pitchFamily="0" charset="0"/>
              <a:buChar char="●"/>
            </a:pPr>
            <a:r>
              <a:rPr lang="en-US" altLang="zh-CN" sz="16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 pitchFamily="0" charset="0"/>
              </a:rPr>
              <a:t>Python is a very popular programming language today and often needs an introduction. It is widely used in various business sectors, </a:t>
            </a:r>
            <a:r>
              <a:rPr lang="en-US" altLang="zh-CN" sz="16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 pitchFamily="0" charset="0"/>
              </a:rPr>
              <a:t>such as </a:t>
            </a:r>
            <a:r>
              <a:rPr lang="en-US" altLang="zh-CN" sz="16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 pitchFamily="0" charset="0"/>
              </a:rPr>
              <a:t>programming, web development, machine learning, and data science.</a:t>
            </a:r>
            <a:endParaRPr lang="en-US" altLang="zh-CN" sz="16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  <a:p>
            <a:pPr marL="457200" indent="-3175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roid Sans" pitchFamily="0" charset="0"/>
              <a:buChar char="●"/>
            </a:pPr>
            <a:endParaRPr lang="en-US" altLang="zh-CN" sz="16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  <a:p>
            <a:pPr marL="457200" indent="-3175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roid Sans" pitchFamily="0" charset="0"/>
              <a:buChar char="●"/>
            </a:pPr>
            <a:r>
              <a:rPr lang="en-US" altLang="zh-CN" sz="16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 pitchFamily="0" charset="0"/>
              </a:rPr>
              <a:t> </a:t>
            </a:r>
            <a:r>
              <a:rPr lang="en-US" altLang="zh-CN" sz="16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 pitchFamily="0" charset="0"/>
              </a:rPr>
              <a:t>Python is a general-purpose, versatile and popular programming language. It’s great as a first language because it is concise and easy to read, and it is also a good language to have in any programmer’s stack as it can be used for everything from web development to software development and scientific applications.</a:t>
            </a:r>
            <a:endParaRPr lang="zh-CN" altLang="en-US" sz="16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  <p:pic>
        <p:nvPicPr>
          <p:cNvPr id="213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241042">
            <a:off x="-116207" y="-224488"/>
            <a:ext cx="3645540" cy="364554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53783705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843668" y="651880"/>
            <a:ext cx="6125737" cy="38100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28" name="矩形"/>
          <p:cNvSpPr>
            <a:spLocks/>
          </p:cNvSpPr>
          <p:nvPr/>
        </p:nvSpPr>
        <p:spPr>
          <a:xfrm rot="0">
            <a:off x="1100252" y="448611"/>
            <a:ext cx="7790985" cy="37871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Why to Learn </a:t>
            </a:r>
            <a:r>
              <a:rPr lang="en-US" altLang="zh-CN" sz="4400" b="1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Python</a:t>
            </a:r>
            <a:endParaRPr lang="en-US" altLang="zh-CN" sz="4400" b="1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4400" b="1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5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Top Reasons to Learn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Python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1. </a:t>
            </a: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Python is the Easiest Programming Language To Learn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2. Python is the Most Versatile Coding Language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3. Learning Python will Improve Your Job Prospects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4. You can Earn a Competitive Salary Working as a Python Developer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5. Become Part of a Supportive Python Community</a:t>
            </a:r>
            <a:endParaRPr lang="zh-CN" altLang="en-US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209589"/>
      </p:ext>
    </p:ext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文本框"/>
          <p:cNvSpPr>
            <a:spLocks noGrp="1"/>
          </p:cNvSpPr>
          <p:nvPr>
            <p:ph type="title"/>
          </p:nvPr>
        </p:nvSpPr>
        <p:spPr>
          <a:xfrm rot="0">
            <a:off x="737877" y="972317"/>
            <a:ext cx="3703500" cy="1339703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b" anchorCtr="0">
            <a:prstTxWarp prst="textNoShape"/>
          </a:bodyPr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r>
              <a:rPr lang="en-US" altLang="zh-CN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Python </a:t>
            </a:r>
            <a:r>
              <a:rPr lang="en-US" altLang="zh-CN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Online </a:t>
            </a:r>
            <a:r>
              <a:rPr lang="en-US" altLang="zh-CN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Interpreter 1</a:t>
            </a:r>
            <a:br>
              <a:rPr lang="zh-CN" altLang="en-US" sz="36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endParaRPr lang="zh-CN" altLang="en-US" sz="42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  <p:pic>
        <p:nvPicPr>
          <p:cNvPr id="254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5246700" y="1301772"/>
            <a:ext cx="3338876" cy="1872723"/>
          </a:xfrm>
          <a:prstGeom prst="rect"/>
          <a:noFill/>
          <a:ln w="12700" cmpd="sng" cap="flat">
            <a:noFill/>
            <a:prstDash val="solid"/>
            <a:round/>
          </a:ln>
        </p:spPr>
      </p:pic>
      <p:pic>
        <p:nvPicPr>
          <p:cNvPr id="255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5246700" y="1301772"/>
            <a:ext cx="3338876" cy="1872723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56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737877" y="1902752"/>
            <a:ext cx="4096580" cy="237970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57" name="矩形"/>
          <p:cNvSpPr>
            <a:spLocks/>
          </p:cNvSpPr>
          <p:nvPr/>
        </p:nvSpPr>
        <p:spPr>
          <a:xfrm rot="0">
            <a:off x="1138706" y="2562701"/>
            <a:ext cx="1284824" cy="452521"/>
          </a:xfrm>
          <a:prstGeom prst="rect"/>
          <a:noFill/>
          <a:ln w="38100" cmpd="sng" cap="flat">
            <a:solidFill>
              <a:srgbClr val="FF0000"/>
            </a:solidFill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757875147"/>
      </p:ext>
    </p:ext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gradFill>
          <a:gsLst>
            <a:gs pos="0">
              <a:srgbClr val="F2F2F2"/>
            </a:gs>
            <a:gs pos="25000">
              <a:srgbClr val="F2F2F2"/>
            </a:gs>
            <a:gs pos="74000">
              <a:srgbClr val="FFDAA9"/>
            </a:gs>
            <a:gs pos="83000">
              <a:srgbClr val="FFDAA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文本框"/>
          <p:cNvSpPr>
            <a:spLocks noGrp="1"/>
          </p:cNvSpPr>
          <p:nvPr>
            <p:ph type="title"/>
          </p:nvPr>
        </p:nvSpPr>
        <p:spPr>
          <a:xfrm rot="0">
            <a:off x="950303" y="833950"/>
            <a:ext cx="3667500" cy="14823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b" anchorCtr="0">
            <a:prstTxWarp prst="textNoShape"/>
          </a:bodyPr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CN" altLang="en-US" sz="40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br>
              <a:rPr lang="zh-CN" altLang="en-US" sz="40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r>
              <a:rPr lang="en-US" altLang="zh-CN" sz="40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Python </a:t>
            </a:r>
            <a:r>
              <a:rPr lang="en-US" altLang="zh-CN" sz="40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Online </a:t>
            </a:r>
            <a:r>
              <a:rPr lang="en-US" altLang="zh-CN" sz="40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  <a:t>Interpreter 2</a:t>
            </a:r>
            <a:br>
              <a:rPr lang="zh-CN" altLang="en-US" sz="4000" b="0" i="0" u="none" strike="noStrike" kern="1200" cap="none" spc="0" baseline="0">
                <a:solidFill>
                  <a:srgbClr val="000000"/>
                </a:solidFill>
                <a:latin typeface="Garamond" pitchFamily="0" charset="0"/>
                <a:ea typeface="宋体" pitchFamily="0" charset="0"/>
                <a:cs typeface="Droid Sans" pitchFamily="0" charset="0"/>
              </a:rPr>
            </a:br>
            <a:endParaRPr lang="zh-CN" altLang="en-US" sz="42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 pitchFamily="0" charset="0"/>
            </a:endParaRPr>
          </a:p>
        </p:txBody>
      </p:sp>
      <p:pic>
        <p:nvPicPr>
          <p:cNvPr id="282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5126174" y="1575100"/>
            <a:ext cx="3191824" cy="1790249"/>
          </a:xfrm>
          <a:prstGeom prst="rect"/>
          <a:noFill/>
          <a:ln w="12700" cmpd="sng" cap="flat">
            <a:noFill/>
            <a:prstDash val="solid"/>
            <a:round/>
          </a:ln>
        </p:spPr>
      </p:pic>
      <p:pic>
        <p:nvPicPr>
          <p:cNvPr id="283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596398" y="2042413"/>
            <a:ext cx="3810945" cy="2208918"/>
          </a:xfrm>
          <a:prstGeom prst="rect"/>
          <a:noFill/>
          <a:ln w="38100" cmpd="sng" cap="sq">
            <a:solidFill>
              <a:srgbClr val="000000"/>
            </a:solidFill>
            <a:prstDash val="solid"/>
            <a:miter/>
          </a:ln>
          <a:effectLst>
            <a:outerShdw sx="100000" sy="100000" algn="tl" rotWithShape="0" blurRad="50800" dist="38100" dir="2700000">
              <a:srgbClr val="000000">
                <a:alpha val="42745"/>
              </a:srgbClr>
            </a:outerShdw>
          </a:effectLst>
        </p:spPr>
      </p:pic>
      <p:pic>
        <p:nvPicPr>
          <p:cNvPr id="284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5126176" y="1575100"/>
            <a:ext cx="3191824" cy="179024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85" name="矩形"/>
          <p:cNvSpPr>
            <a:spLocks/>
          </p:cNvSpPr>
          <p:nvPr/>
        </p:nvSpPr>
        <p:spPr>
          <a:xfrm rot="0">
            <a:off x="5126174" y="2044389"/>
            <a:ext cx="2770909" cy="1256370"/>
          </a:xfrm>
          <a:prstGeom prst="rect"/>
          <a:noFill/>
          <a:ln w="38100" cmpd="sng" cap="flat">
            <a:solidFill>
              <a:srgbClr val="FF0000"/>
            </a:solidFill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i="0" u="none" strike="noStrike" kern="0" cap="none" spc="0" baseline="0">
                <a:solidFill>
                  <a:srgbClr val="FFFFFF"/>
                </a:solidFill>
                <a:latin typeface="Arial" pitchFamily="0" charset="0"/>
                <a:ea typeface="宋体" pitchFamily="0" charset="0"/>
                <a:cs typeface="Droid Sans" pitchFamily="0" charset="0"/>
                <a:sym typeface="Arial" pitchFamily="0" charset="0"/>
              </a:rPr>
              <a:t>I</a:t>
            </a:r>
            <a:endParaRPr lang="zh-CN" altLang="en-US" sz="1400" b="1" i="0" u="none" strike="noStrike" kern="0" cap="none" spc="0" baseline="0">
              <a:solidFill>
                <a:srgbClr val="FFFFFF"/>
              </a:solidFill>
              <a:latin typeface="Arial" pitchFamily="0" charset="0"/>
              <a:ea typeface="宋体" pitchFamily="0" charset="0"/>
              <a:cs typeface="Droid Sans" pitchFamily="0" charset="0"/>
              <a:sym typeface="Arial" pitchFamily="0" charset="0"/>
            </a:endParaRPr>
          </a:p>
        </p:txBody>
      </p:sp>
      <p:sp>
        <p:nvSpPr>
          <p:cNvPr id="286" name="矩形"/>
          <p:cNvSpPr>
            <a:spLocks/>
          </p:cNvSpPr>
          <p:nvPr/>
        </p:nvSpPr>
        <p:spPr>
          <a:xfrm rot="0">
            <a:off x="5287938" y="2992984"/>
            <a:ext cx="1273180" cy="3009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i="0" u="none" strike="noStrike" kern="0" cap="none" spc="0" baseline="0">
                <a:solidFill>
                  <a:srgbClr val="FF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INTERACTIVE</a:t>
            </a:r>
            <a:endParaRPr lang="zh-CN" altLang="en-US" sz="1400" b="1" i="0" u="none" strike="noStrike" kern="0" cap="none" spc="0" baseline="0">
              <a:solidFill>
                <a:srgbClr val="FF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  <p:pic>
        <p:nvPicPr>
          <p:cNvPr id="287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607766" y="-706244"/>
            <a:ext cx="5143502" cy="514350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18683113"/>
      </p:ext>
    </p:extLst>
  </p:cSld>
  <p:clrMapOvr>
    <a:masterClrMapping/>
  </p:clrMapOvr>
</p:sld>
</file>

<file path=ppt/theme/theme1.xml><?xml version="1.0" encoding="utf-8"?>
<a:theme xmlns:a="http://schemas.openxmlformats.org/drawingml/2006/main" name="0113_Sparkles_Template_SlidesMania">
  <a:themeElements>
    <a:clrScheme name="0113_Sparkles_Template_SlidesMania">
      <a:dk1>
        <a:srgbClr val="000000"/>
      </a:dk1>
      <a:lt1>
        <a:srgbClr val="FFFFFF"/>
      </a:lt1>
      <a:dk2>
        <a:srgbClr val="EEEEEE"/>
      </a:dk2>
      <a:lt2>
        <a:srgbClr val="595959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0113_Sparkles_Template_SlidesMani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0113_Sparkles_Template_SlidesMania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454</TotalTime>
  <Application>Yozo_Office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LEARNING PYTHON</dc:title>
  <dc:creator>Joseph John Sy</dc:creator>
  <cp:lastModifiedBy>root</cp:lastModifiedBy>
  <cp:revision>76</cp:revision>
  <dcterms:modified xsi:type="dcterms:W3CDTF">2022-10-10T07:14:34Z</dcterms:modified>
</cp:coreProperties>
</file>